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64" r:id="rId2"/>
    <p:sldId id="256" r:id="rId3"/>
    <p:sldId id="268" r:id="rId4"/>
    <p:sldId id="261" r:id="rId5"/>
    <p:sldId id="258" r:id="rId6"/>
    <p:sldId id="260" r:id="rId7"/>
    <p:sldId id="271" r:id="rId8"/>
    <p:sldId id="263" r:id="rId9"/>
    <p:sldId id="272" r:id="rId10"/>
    <p:sldId id="262" r:id="rId11"/>
    <p:sldId id="257" r:id="rId12"/>
    <p:sldId id="267" r:id="rId13"/>
  </p:sldIdLst>
  <p:sldSz cx="14630400" cy="8229600"/>
  <p:notesSz cx="8229600" cy="14630400"/>
  <p:embeddedFontLst>
    <p:embeddedFont>
      <p:font typeface="Algerian" panose="04020705040A02060702" pitchFamily="82" charset="0"/>
      <p:regular r:id="rId15"/>
    </p:embeddedFont>
    <p:embeddedFont>
      <p:font typeface="Cabin" panose="020B0604020202020204" charset="0"/>
      <p:regular r:id="rId16"/>
    </p:embeddedFont>
    <p:embeddedFont>
      <p:font typeface="Unbounded"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2836"/>
    <a:srgbClr val="132A35"/>
    <a:srgbClr val="193847"/>
    <a:srgbClr val="0D1D25"/>
    <a:srgbClr val="173341"/>
    <a:srgbClr val="1C3F50"/>
    <a:srgbClr val="1C3C50"/>
    <a:srgbClr val="3675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45FCB3-EBEE-4CAB-86EE-4E5856B0F221}" v="37" dt="2024-12-28T04:28:35.5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0" d="100"/>
          <a:sy n="80" d="100"/>
        </p:scale>
        <p:origin x="13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EE LAKSHMI P G" userId="fed7f84a3a52b65f" providerId="LiveId" clId="{2445FCB3-EBEE-4CAB-86EE-4E5856B0F221}"/>
    <pc:docChg chg="undo custSel addSld delSld modSld sldOrd">
      <pc:chgData name="SREE LAKSHMI P G" userId="fed7f84a3a52b65f" providerId="LiveId" clId="{2445FCB3-EBEE-4CAB-86EE-4E5856B0F221}" dt="2024-12-30T05:34:56.477" v="251"/>
      <pc:docMkLst>
        <pc:docMk/>
      </pc:docMkLst>
      <pc:sldChg chg="modSp mod">
        <pc:chgData name="SREE LAKSHMI P G" userId="fed7f84a3a52b65f" providerId="LiveId" clId="{2445FCB3-EBEE-4CAB-86EE-4E5856B0F221}" dt="2024-12-24T06:51:47.856" v="130" actId="120"/>
        <pc:sldMkLst>
          <pc:docMk/>
          <pc:sldMk cId="0" sldId="256"/>
        </pc:sldMkLst>
        <pc:spChg chg="mod">
          <ac:chgData name="SREE LAKSHMI P G" userId="fed7f84a3a52b65f" providerId="LiveId" clId="{2445FCB3-EBEE-4CAB-86EE-4E5856B0F221}" dt="2024-12-24T06:27:29.493" v="113" actId="14100"/>
          <ac:spMkLst>
            <pc:docMk/>
            <pc:sldMk cId="0" sldId="256"/>
            <ac:spMk id="3" creationId="{00000000-0000-0000-0000-000000000000}"/>
          </ac:spMkLst>
        </pc:spChg>
        <pc:spChg chg="mod">
          <ac:chgData name="SREE LAKSHMI P G" userId="fed7f84a3a52b65f" providerId="LiveId" clId="{2445FCB3-EBEE-4CAB-86EE-4E5856B0F221}" dt="2024-12-24T06:51:47.856" v="130" actId="120"/>
          <ac:spMkLst>
            <pc:docMk/>
            <pc:sldMk cId="0" sldId="256"/>
            <ac:spMk id="4" creationId="{00000000-0000-0000-0000-000000000000}"/>
          </ac:spMkLst>
        </pc:spChg>
      </pc:sldChg>
      <pc:sldChg chg="modSp mod">
        <pc:chgData name="SREE LAKSHMI P G" userId="fed7f84a3a52b65f" providerId="LiveId" clId="{2445FCB3-EBEE-4CAB-86EE-4E5856B0F221}" dt="2024-12-24T06:59:09.354" v="143" actId="20577"/>
        <pc:sldMkLst>
          <pc:docMk/>
          <pc:sldMk cId="0" sldId="257"/>
        </pc:sldMkLst>
        <pc:spChg chg="mod">
          <ac:chgData name="SREE LAKSHMI P G" userId="fed7f84a3a52b65f" providerId="LiveId" clId="{2445FCB3-EBEE-4CAB-86EE-4E5856B0F221}" dt="2024-12-24T06:56:34.109" v="131" actId="1076"/>
          <ac:spMkLst>
            <pc:docMk/>
            <pc:sldMk cId="0" sldId="257"/>
            <ac:spMk id="3" creationId="{00000000-0000-0000-0000-000000000000}"/>
          </ac:spMkLst>
        </pc:spChg>
        <pc:spChg chg="mod">
          <ac:chgData name="SREE LAKSHMI P G" userId="fed7f84a3a52b65f" providerId="LiveId" clId="{2445FCB3-EBEE-4CAB-86EE-4E5856B0F221}" dt="2024-12-24T06:58:23.277" v="137" actId="255"/>
          <ac:spMkLst>
            <pc:docMk/>
            <pc:sldMk cId="0" sldId="257"/>
            <ac:spMk id="4" creationId="{00000000-0000-0000-0000-000000000000}"/>
          </ac:spMkLst>
        </pc:spChg>
        <pc:spChg chg="mod">
          <ac:chgData name="SREE LAKSHMI P G" userId="fed7f84a3a52b65f" providerId="LiveId" clId="{2445FCB3-EBEE-4CAB-86EE-4E5856B0F221}" dt="2024-12-24T06:56:42.001" v="132" actId="1076"/>
          <ac:spMkLst>
            <pc:docMk/>
            <pc:sldMk cId="0" sldId="257"/>
            <ac:spMk id="5" creationId="{00000000-0000-0000-0000-000000000000}"/>
          </ac:spMkLst>
        </pc:spChg>
        <pc:spChg chg="mod">
          <ac:chgData name="SREE LAKSHMI P G" userId="fed7f84a3a52b65f" providerId="LiveId" clId="{2445FCB3-EBEE-4CAB-86EE-4E5856B0F221}" dt="2024-12-24T06:59:09.354" v="143" actId="20577"/>
          <ac:spMkLst>
            <pc:docMk/>
            <pc:sldMk cId="0" sldId="257"/>
            <ac:spMk id="6" creationId="{00000000-0000-0000-0000-000000000000}"/>
          </ac:spMkLst>
        </pc:spChg>
        <pc:spChg chg="mod">
          <ac:chgData name="SREE LAKSHMI P G" userId="fed7f84a3a52b65f" providerId="LiveId" clId="{2445FCB3-EBEE-4CAB-86EE-4E5856B0F221}" dt="2024-12-23T05:14:32.612" v="50" actId="207"/>
          <ac:spMkLst>
            <pc:docMk/>
            <pc:sldMk cId="0" sldId="257"/>
            <ac:spMk id="7" creationId="{712706E9-C593-DCBB-6C72-ED39A98EBF86}"/>
          </ac:spMkLst>
        </pc:spChg>
      </pc:sldChg>
      <pc:sldChg chg="modSp mod">
        <pc:chgData name="SREE LAKSHMI P G" userId="fed7f84a3a52b65f" providerId="LiveId" clId="{2445FCB3-EBEE-4CAB-86EE-4E5856B0F221}" dt="2024-12-24T06:33:12.907" v="127" actId="255"/>
        <pc:sldMkLst>
          <pc:docMk/>
          <pc:sldMk cId="0" sldId="258"/>
        </pc:sldMkLst>
        <pc:spChg chg="mod">
          <ac:chgData name="SREE LAKSHMI P G" userId="fed7f84a3a52b65f" providerId="LiveId" clId="{2445FCB3-EBEE-4CAB-86EE-4E5856B0F221}" dt="2024-12-24T06:33:05.914" v="126" actId="255"/>
          <ac:spMkLst>
            <pc:docMk/>
            <pc:sldMk cId="0" sldId="258"/>
            <ac:spMk id="8" creationId="{00000000-0000-0000-0000-000000000000}"/>
          </ac:spMkLst>
        </pc:spChg>
        <pc:spChg chg="mod">
          <ac:chgData name="SREE LAKSHMI P G" userId="fed7f84a3a52b65f" providerId="LiveId" clId="{2445FCB3-EBEE-4CAB-86EE-4E5856B0F221}" dt="2024-12-24T06:33:12.907" v="127" actId="255"/>
          <ac:spMkLst>
            <pc:docMk/>
            <pc:sldMk cId="0" sldId="258"/>
            <ac:spMk id="12" creationId="{00000000-0000-0000-0000-000000000000}"/>
          </ac:spMkLst>
        </pc:spChg>
        <pc:spChg chg="mod">
          <ac:chgData name="SREE LAKSHMI P G" userId="fed7f84a3a52b65f" providerId="LiveId" clId="{2445FCB3-EBEE-4CAB-86EE-4E5856B0F221}" dt="2024-12-23T05:13:57.677" v="45" actId="207"/>
          <ac:spMkLst>
            <pc:docMk/>
            <pc:sldMk cId="0" sldId="258"/>
            <ac:spMk id="13" creationId="{B1CD7823-7A73-9DC8-2B37-C74B2B3A101B}"/>
          </ac:spMkLst>
        </pc:spChg>
      </pc:sldChg>
      <pc:sldChg chg="add del">
        <pc:chgData name="SREE LAKSHMI P G" userId="fed7f84a3a52b65f" providerId="LiveId" clId="{2445FCB3-EBEE-4CAB-86EE-4E5856B0F221}" dt="2024-12-21T06:30:09.988" v="27"/>
        <pc:sldMkLst>
          <pc:docMk/>
          <pc:sldMk cId="88425733" sldId="259"/>
        </pc:sldMkLst>
      </pc:sldChg>
      <pc:sldChg chg="modSp mod">
        <pc:chgData name="SREE LAKSHMI P G" userId="fed7f84a3a52b65f" providerId="LiveId" clId="{2445FCB3-EBEE-4CAB-86EE-4E5856B0F221}" dt="2024-12-23T05:14:05.844" v="46" actId="2085"/>
        <pc:sldMkLst>
          <pc:docMk/>
          <pc:sldMk cId="0" sldId="260"/>
        </pc:sldMkLst>
        <pc:spChg chg="mod">
          <ac:chgData name="SREE LAKSHMI P G" userId="fed7f84a3a52b65f" providerId="LiveId" clId="{2445FCB3-EBEE-4CAB-86EE-4E5856B0F221}" dt="2024-12-23T05:14:05.844" v="46" actId="2085"/>
          <ac:spMkLst>
            <pc:docMk/>
            <pc:sldMk cId="0" sldId="260"/>
            <ac:spMk id="12" creationId="{DA75D91E-B1AF-B16A-19EC-37A2DEF8BD0C}"/>
          </ac:spMkLst>
        </pc:spChg>
      </pc:sldChg>
      <pc:sldChg chg="addSp modSp mod">
        <pc:chgData name="SREE LAKSHMI P G" userId="fed7f84a3a52b65f" providerId="LiveId" clId="{2445FCB3-EBEE-4CAB-86EE-4E5856B0F221}" dt="2024-12-24T06:32:49.546" v="125" actId="255"/>
        <pc:sldMkLst>
          <pc:docMk/>
          <pc:sldMk cId="0" sldId="261"/>
        </pc:sldMkLst>
        <pc:spChg chg="mod">
          <ac:chgData name="SREE LAKSHMI P G" userId="fed7f84a3a52b65f" providerId="LiveId" clId="{2445FCB3-EBEE-4CAB-86EE-4E5856B0F221}" dt="2024-12-24T06:32:33.343" v="123" actId="1076"/>
          <ac:spMkLst>
            <pc:docMk/>
            <pc:sldMk cId="0" sldId="261"/>
            <ac:spMk id="3" creationId="{00000000-0000-0000-0000-000000000000}"/>
          </ac:spMkLst>
        </pc:spChg>
        <pc:spChg chg="add mod ord">
          <ac:chgData name="SREE LAKSHMI P G" userId="fed7f84a3a52b65f" providerId="LiveId" clId="{2445FCB3-EBEE-4CAB-86EE-4E5856B0F221}" dt="2024-12-24T06:25:59.513" v="104" actId="171"/>
          <ac:spMkLst>
            <pc:docMk/>
            <pc:sldMk cId="0" sldId="261"/>
            <ac:spMk id="4" creationId="{2E6E7F2A-FD5E-1DDA-C588-E956D15570A2}"/>
          </ac:spMkLst>
        </pc:spChg>
        <pc:spChg chg="mod">
          <ac:chgData name="SREE LAKSHMI P G" userId="fed7f84a3a52b65f" providerId="LiveId" clId="{2445FCB3-EBEE-4CAB-86EE-4E5856B0F221}" dt="2024-12-24T06:32:49.546" v="125" actId="255"/>
          <ac:spMkLst>
            <pc:docMk/>
            <pc:sldMk cId="0" sldId="261"/>
            <ac:spMk id="16" creationId="{E23884E7-A3DE-4DFF-FCEE-878C19FD8A50}"/>
          </ac:spMkLst>
        </pc:spChg>
        <pc:picChg chg="mod">
          <ac:chgData name="SREE LAKSHMI P G" userId="fed7f84a3a52b65f" providerId="LiveId" clId="{2445FCB3-EBEE-4CAB-86EE-4E5856B0F221}" dt="2024-12-24T06:26:12.923" v="106" actId="14100"/>
          <ac:picMkLst>
            <pc:docMk/>
            <pc:sldMk cId="0" sldId="261"/>
            <ac:picMk id="2" creationId="{00000000-0000-0000-0000-000000000000}"/>
          </ac:picMkLst>
        </pc:picChg>
      </pc:sldChg>
      <pc:sldChg chg="modSp mod ord">
        <pc:chgData name="SREE LAKSHMI P G" userId="fed7f84a3a52b65f" providerId="LiveId" clId="{2445FCB3-EBEE-4CAB-86EE-4E5856B0F221}" dt="2024-12-28T04:57:10.263" v="249" actId="207"/>
        <pc:sldMkLst>
          <pc:docMk/>
          <pc:sldMk cId="0" sldId="262"/>
        </pc:sldMkLst>
        <pc:spChg chg="mod">
          <ac:chgData name="SREE LAKSHMI P G" userId="fed7f84a3a52b65f" providerId="LiveId" clId="{2445FCB3-EBEE-4CAB-86EE-4E5856B0F221}" dt="2024-12-28T04:56:31.165" v="245" actId="207"/>
          <ac:spMkLst>
            <pc:docMk/>
            <pc:sldMk cId="0" sldId="262"/>
            <ac:spMk id="5" creationId="{00000000-0000-0000-0000-000000000000}"/>
          </ac:spMkLst>
        </pc:spChg>
        <pc:spChg chg="mod">
          <ac:chgData name="SREE LAKSHMI P G" userId="fed7f84a3a52b65f" providerId="LiveId" clId="{2445FCB3-EBEE-4CAB-86EE-4E5856B0F221}" dt="2024-12-28T04:56:38.864" v="246" actId="207"/>
          <ac:spMkLst>
            <pc:docMk/>
            <pc:sldMk cId="0" sldId="262"/>
            <ac:spMk id="10" creationId="{00000000-0000-0000-0000-000000000000}"/>
          </ac:spMkLst>
        </pc:spChg>
        <pc:spChg chg="mod">
          <ac:chgData name="SREE LAKSHMI P G" userId="fed7f84a3a52b65f" providerId="LiveId" clId="{2445FCB3-EBEE-4CAB-86EE-4E5856B0F221}" dt="2024-12-28T04:56:55.963" v="247" actId="207"/>
          <ac:spMkLst>
            <pc:docMk/>
            <pc:sldMk cId="0" sldId="262"/>
            <ac:spMk id="15" creationId="{00000000-0000-0000-0000-000000000000}"/>
          </ac:spMkLst>
        </pc:spChg>
        <pc:spChg chg="mod">
          <ac:chgData name="SREE LAKSHMI P G" userId="fed7f84a3a52b65f" providerId="LiveId" clId="{2445FCB3-EBEE-4CAB-86EE-4E5856B0F221}" dt="2024-12-28T04:57:03.057" v="248" actId="207"/>
          <ac:spMkLst>
            <pc:docMk/>
            <pc:sldMk cId="0" sldId="262"/>
            <ac:spMk id="20" creationId="{00000000-0000-0000-0000-000000000000}"/>
          </ac:spMkLst>
        </pc:spChg>
        <pc:spChg chg="mod">
          <ac:chgData name="SREE LAKSHMI P G" userId="fed7f84a3a52b65f" providerId="LiveId" clId="{2445FCB3-EBEE-4CAB-86EE-4E5856B0F221}" dt="2024-12-28T04:57:10.263" v="249" actId="207"/>
          <ac:spMkLst>
            <pc:docMk/>
            <pc:sldMk cId="0" sldId="262"/>
            <ac:spMk id="25" creationId="{00000000-0000-0000-0000-000000000000}"/>
          </ac:spMkLst>
        </pc:spChg>
        <pc:spChg chg="mod">
          <ac:chgData name="SREE LAKSHMI P G" userId="fed7f84a3a52b65f" providerId="LiveId" clId="{2445FCB3-EBEE-4CAB-86EE-4E5856B0F221}" dt="2024-12-23T05:14:18.678" v="48" actId="207"/>
          <ac:spMkLst>
            <pc:docMk/>
            <pc:sldMk cId="0" sldId="262"/>
            <ac:spMk id="27" creationId="{6047DCCD-2962-5299-5F3C-7740ABBC80CD}"/>
          </ac:spMkLst>
        </pc:spChg>
      </pc:sldChg>
      <pc:sldChg chg="addSp delSp modSp mod">
        <pc:chgData name="SREE LAKSHMI P G" userId="fed7f84a3a52b65f" providerId="LiveId" clId="{2445FCB3-EBEE-4CAB-86EE-4E5856B0F221}" dt="2024-12-28T04:28:05.951" v="204" actId="20577"/>
        <pc:sldMkLst>
          <pc:docMk/>
          <pc:sldMk cId="0" sldId="263"/>
        </pc:sldMkLst>
        <pc:spChg chg="add mod">
          <ac:chgData name="SREE LAKSHMI P G" userId="fed7f84a3a52b65f" providerId="LiveId" clId="{2445FCB3-EBEE-4CAB-86EE-4E5856B0F221}" dt="2024-12-28T04:27:03.080" v="197" actId="14100"/>
          <ac:spMkLst>
            <pc:docMk/>
            <pc:sldMk cId="0" sldId="263"/>
            <ac:spMk id="6" creationId="{D4A69D38-03EC-4D7B-452B-0D4153002822}"/>
          </ac:spMkLst>
        </pc:spChg>
        <pc:spChg chg="add mod">
          <ac:chgData name="SREE LAKSHMI P G" userId="fed7f84a3a52b65f" providerId="LiveId" clId="{2445FCB3-EBEE-4CAB-86EE-4E5856B0F221}" dt="2024-12-28T04:28:05.951" v="204" actId="20577"/>
          <ac:spMkLst>
            <pc:docMk/>
            <pc:sldMk cId="0" sldId="263"/>
            <ac:spMk id="8" creationId="{75B6B8C7-094E-53F8-7C8B-62875A41C996}"/>
          </ac:spMkLst>
        </pc:spChg>
      </pc:sldChg>
      <pc:sldChg chg="modSp mod">
        <pc:chgData name="SREE LAKSHMI P G" userId="fed7f84a3a52b65f" providerId="LiveId" clId="{2445FCB3-EBEE-4CAB-86EE-4E5856B0F221}" dt="2024-12-23T05:14:44.426" v="52" actId="207"/>
        <pc:sldMkLst>
          <pc:docMk/>
          <pc:sldMk cId="284253933" sldId="267"/>
        </pc:sldMkLst>
        <pc:spChg chg="mod">
          <ac:chgData name="SREE LAKSHMI P G" userId="fed7f84a3a52b65f" providerId="LiveId" clId="{2445FCB3-EBEE-4CAB-86EE-4E5856B0F221}" dt="2024-12-23T05:14:44.426" v="52" actId="207"/>
          <ac:spMkLst>
            <pc:docMk/>
            <pc:sldMk cId="284253933" sldId="267"/>
            <ac:spMk id="2" creationId="{8DE8FC18-1EFF-9C11-41C5-64A845E3A4C5}"/>
          </ac:spMkLst>
        </pc:spChg>
      </pc:sldChg>
      <pc:sldChg chg="modSp mod">
        <pc:chgData name="SREE LAKSHMI P G" userId="fed7f84a3a52b65f" providerId="LiveId" clId="{2445FCB3-EBEE-4CAB-86EE-4E5856B0F221}" dt="2024-12-24T06:31:40.573" v="119" actId="255"/>
        <pc:sldMkLst>
          <pc:docMk/>
          <pc:sldMk cId="3326631373" sldId="268"/>
        </pc:sldMkLst>
        <pc:spChg chg="mod">
          <ac:chgData name="SREE LAKSHMI P G" userId="fed7f84a3a52b65f" providerId="LiveId" clId="{2445FCB3-EBEE-4CAB-86EE-4E5856B0F221}" dt="2024-12-24T06:31:40.573" v="119" actId="255"/>
          <ac:spMkLst>
            <pc:docMk/>
            <pc:sldMk cId="3326631373" sldId="268"/>
            <ac:spMk id="3" creationId="{085C2079-CBFD-CB5A-A015-62774917E031}"/>
          </ac:spMkLst>
        </pc:spChg>
        <pc:spChg chg="mod">
          <ac:chgData name="SREE LAKSHMI P G" userId="fed7f84a3a52b65f" providerId="LiveId" clId="{2445FCB3-EBEE-4CAB-86EE-4E5856B0F221}" dt="2024-12-23T05:13:37.670" v="43" actId="207"/>
          <ac:spMkLst>
            <pc:docMk/>
            <pc:sldMk cId="3326631373" sldId="268"/>
            <ac:spMk id="5" creationId="{4159A2CC-BDB6-49FC-4BBA-7F6284C43C26}"/>
          </ac:spMkLst>
        </pc:spChg>
      </pc:sldChg>
      <pc:sldChg chg="add del">
        <pc:chgData name="SREE LAKSHMI P G" userId="fed7f84a3a52b65f" providerId="LiveId" clId="{2445FCB3-EBEE-4CAB-86EE-4E5856B0F221}" dt="2024-12-21T06:30:43.478" v="31" actId="47"/>
        <pc:sldMkLst>
          <pc:docMk/>
          <pc:sldMk cId="2351341664" sldId="269"/>
        </pc:sldMkLst>
      </pc:sldChg>
      <pc:sldChg chg="add del">
        <pc:chgData name="SREE LAKSHMI P G" userId="fed7f84a3a52b65f" providerId="LiveId" clId="{2445FCB3-EBEE-4CAB-86EE-4E5856B0F221}" dt="2024-12-21T06:29:07.685" v="19"/>
        <pc:sldMkLst>
          <pc:docMk/>
          <pc:sldMk cId="222340668" sldId="270"/>
        </pc:sldMkLst>
      </pc:sldChg>
      <pc:sldChg chg="new del">
        <pc:chgData name="SREE LAKSHMI P G" userId="fed7f84a3a52b65f" providerId="LiveId" clId="{2445FCB3-EBEE-4CAB-86EE-4E5856B0F221}" dt="2024-12-23T05:46:21.345" v="54" actId="47"/>
        <pc:sldMkLst>
          <pc:docMk/>
          <pc:sldMk cId="2057633782" sldId="270"/>
        </pc:sldMkLst>
      </pc:sldChg>
      <pc:sldChg chg="add del">
        <pc:chgData name="SREE LAKSHMI P G" userId="fed7f84a3a52b65f" providerId="LiveId" clId="{2445FCB3-EBEE-4CAB-86EE-4E5856B0F221}" dt="2024-12-21T06:30:11.737" v="29"/>
        <pc:sldMkLst>
          <pc:docMk/>
          <pc:sldMk cId="3392831514" sldId="270"/>
        </pc:sldMkLst>
      </pc:sldChg>
      <pc:sldChg chg="addSp modSp new mod ord">
        <pc:chgData name="SREE LAKSHMI P G" userId="fed7f84a3a52b65f" providerId="LiveId" clId="{2445FCB3-EBEE-4CAB-86EE-4E5856B0F221}" dt="2024-12-30T05:34:56.477" v="251"/>
        <pc:sldMkLst>
          <pc:docMk/>
          <pc:sldMk cId="2219133225" sldId="271"/>
        </pc:sldMkLst>
        <pc:spChg chg="add mod">
          <ac:chgData name="SREE LAKSHMI P G" userId="fed7f84a3a52b65f" providerId="LiveId" clId="{2445FCB3-EBEE-4CAB-86EE-4E5856B0F221}" dt="2024-12-23T05:46:33.149" v="55"/>
          <ac:spMkLst>
            <pc:docMk/>
            <pc:sldMk cId="2219133225" sldId="271"/>
            <ac:spMk id="2" creationId="{53953FF5-2ABC-7CE5-460F-1C9A236D77F8}"/>
          </ac:spMkLst>
        </pc:spChg>
        <pc:spChg chg="add mod">
          <ac:chgData name="SREE LAKSHMI P G" userId="fed7f84a3a52b65f" providerId="LiveId" clId="{2445FCB3-EBEE-4CAB-86EE-4E5856B0F221}" dt="2024-12-23T05:52:19.710" v="89" actId="1076"/>
          <ac:spMkLst>
            <pc:docMk/>
            <pc:sldMk cId="2219133225" sldId="271"/>
            <ac:spMk id="5" creationId="{0654830A-FF29-8067-4389-EED844A755ED}"/>
          </ac:spMkLst>
        </pc:spChg>
        <pc:picChg chg="add mod modCrop">
          <ac:chgData name="SREE LAKSHMI P G" userId="fed7f84a3a52b65f" providerId="LiveId" clId="{2445FCB3-EBEE-4CAB-86EE-4E5856B0F221}" dt="2024-12-23T05:49:54.052" v="62" actId="14100"/>
          <ac:picMkLst>
            <pc:docMk/>
            <pc:sldMk cId="2219133225" sldId="271"/>
            <ac:picMk id="4" creationId="{9BF957AC-918D-FF41-C13A-3BDA82B50C00}"/>
          </ac:picMkLst>
        </pc:picChg>
      </pc:sldChg>
      <pc:sldChg chg="add del">
        <pc:chgData name="SREE LAKSHMI P G" userId="fed7f84a3a52b65f" providerId="LiveId" clId="{2445FCB3-EBEE-4CAB-86EE-4E5856B0F221}" dt="2024-12-21T06:30:10.947" v="28"/>
        <pc:sldMkLst>
          <pc:docMk/>
          <pc:sldMk cId="2824419094" sldId="271"/>
        </pc:sldMkLst>
      </pc:sldChg>
      <pc:sldChg chg="add del">
        <pc:chgData name="SREE LAKSHMI P G" userId="fed7f84a3a52b65f" providerId="LiveId" clId="{2445FCB3-EBEE-4CAB-86EE-4E5856B0F221}" dt="2024-12-21T06:29:04.906" v="18"/>
        <pc:sldMkLst>
          <pc:docMk/>
          <pc:sldMk cId="3522195242" sldId="271"/>
        </pc:sldMkLst>
      </pc:sldChg>
      <pc:sldChg chg="add del">
        <pc:chgData name="SREE LAKSHMI P G" userId="fed7f84a3a52b65f" providerId="LiveId" clId="{2445FCB3-EBEE-4CAB-86EE-4E5856B0F221}" dt="2024-12-21T06:30:09.270" v="26"/>
        <pc:sldMkLst>
          <pc:docMk/>
          <pc:sldMk cId="341750083" sldId="272"/>
        </pc:sldMkLst>
      </pc:sldChg>
      <pc:sldChg chg="addSp delSp modSp new mod">
        <pc:chgData name="SREE LAKSHMI P G" userId="fed7f84a3a52b65f" providerId="LiveId" clId="{2445FCB3-EBEE-4CAB-86EE-4E5856B0F221}" dt="2024-12-28T04:29:15.353" v="242" actId="255"/>
        <pc:sldMkLst>
          <pc:docMk/>
          <pc:sldMk cId="3917470335" sldId="272"/>
        </pc:sldMkLst>
        <pc:spChg chg="add mod">
          <ac:chgData name="SREE LAKSHMI P G" userId="fed7f84a3a52b65f" providerId="LiveId" clId="{2445FCB3-EBEE-4CAB-86EE-4E5856B0F221}" dt="2024-12-28T04:28:35.551" v="235" actId="1076"/>
          <ac:spMkLst>
            <pc:docMk/>
            <pc:sldMk cId="3917470335" sldId="272"/>
            <ac:spMk id="2" creationId="{D4543AFC-36FB-7B06-2CB8-92ABF23F0984}"/>
          </ac:spMkLst>
        </pc:spChg>
        <pc:spChg chg="add">
          <ac:chgData name="SREE LAKSHMI P G" userId="fed7f84a3a52b65f" providerId="LiveId" clId="{2445FCB3-EBEE-4CAB-86EE-4E5856B0F221}" dt="2024-12-24T07:01:00.031" v="145"/>
          <ac:spMkLst>
            <pc:docMk/>
            <pc:sldMk cId="3917470335" sldId="272"/>
            <ac:spMk id="3" creationId="{C9EA4EDA-E144-D7E7-E577-DF2F1E88D2C9}"/>
          </ac:spMkLst>
        </pc:spChg>
        <pc:spChg chg="add mod ord">
          <ac:chgData name="SREE LAKSHMI P G" userId="fed7f84a3a52b65f" providerId="LiveId" clId="{2445FCB3-EBEE-4CAB-86EE-4E5856B0F221}" dt="2024-12-28T04:22:27.063" v="173" actId="171"/>
          <ac:spMkLst>
            <pc:docMk/>
            <pc:sldMk cId="3917470335" sldId="272"/>
            <ac:spMk id="4" creationId="{9958B262-43F4-4453-E551-4F93D7930066}"/>
          </ac:spMkLst>
        </pc:spChg>
        <pc:spChg chg="add mod">
          <ac:chgData name="SREE LAKSHMI P G" userId="fed7f84a3a52b65f" providerId="LiveId" clId="{2445FCB3-EBEE-4CAB-86EE-4E5856B0F221}" dt="2024-12-28T04:29:15.353" v="242" actId="255"/>
          <ac:spMkLst>
            <pc:docMk/>
            <pc:sldMk cId="3917470335" sldId="272"/>
            <ac:spMk id="6" creationId="{FAE7D5AA-9BC2-F0C6-81D6-8211FF1BC330}"/>
          </ac:spMkLst>
        </pc:spChg>
      </pc:sldChg>
      <pc:sldChg chg="add del">
        <pc:chgData name="SREE LAKSHMI P G" userId="fed7f84a3a52b65f" providerId="LiveId" clId="{2445FCB3-EBEE-4CAB-86EE-4E5856B0F221}" dt="2024-12-21T06:30:06.239" v="25"/>
        <pc:sldMkLst>
          <pc:docMk/>
          <pc:sldMk cId="2701939668" sldId="27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91297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0" b="-30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3A67AD-1175-7E50-7E61-26A4B03EDEC9}"/>
              </a:ext>
            </a:extLst>
          </p:cNvPr>
          <p:cNvSpPr/>
          <p:nvPr/>
        </p:nvSpPr>
        <p:spPr>
          <a:xfrm>
            <a:off x="12768146" y="7750098"/>
            <a:ext cx="1761893" cy="401443"/>
          </a:xfrm>
          <a:prstGeom prst="rect">
            <a:avLst/>
          </a:prstGeom>
          <a:solidFill>
            <a:srgbClr val="132A3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B7841F88-2FE7-97B7-45D8-FA863A61EBA4}"/>
              </a:ext>
            </a:extLst>
          </p:cNvPr>
          <p:cNvPicPr>
            <a:picLocks noChangeAspect="1"/>
          </p:cNvPicPr>
          <p:nvPr/>
        </p:nvPicPr>
        <p:blipFill>
          <a:blip r:embed="rId3">
            <a:alphaModFix amt="80000"/>
          </a:blip>
          <a:stretch>
            <a:fillRect/>
          </a:stretch>
        </p:blipFill>
        <p:spPr>
          <a:xfrm>
            <a:off x="0" y="0"/>
            <a:ext cx="14630400" cy="8229600"/>
          </a:xfrm>
          <a:prstGeom prst="rect">
            <a:avLst/>
          </a:prstGeom>
        </p:spPr>
      </p:pic>
      <p:sp>
        <p:nvSpPr>
          <p:cNvPr id="7" name="TextBox 6">
            <a:extLst>
              <a:ext uri="{FF2B5EF4-FFF2-40B4-BE49-F238E27FC236}">
                <a16:creationId xmlns:a16="http://schemas.microsoft.com/office/drawing/2014/main" id="{22D68A10-C35A-7115-AC66-19BAB80A61C7}"/>
              </a:ext>
            </a:extLst>
          </p:cNvPr>
          <p:cNvSpPr txBox="1"/>
          <p:nvPr/>
        </p:nvSpPr>
        <p:spPr>
          <a:xfrm>
            <a:off x="2724150" y="1409700"/>
            <a:ext cx="9563100" cy="2862322"/>
          </a:xfrm>
          <a:prstGeom prst="rect">
            <a:avLst/>
          </a:prstGeom>
          <a:noFill/>
        </p:spPr>
        <p:txBody>
          <a:bodyPr wrap="square" rtlCol="0">
            <a:spAutoFit/>
          </a:bodyPr>
          <a:lstStyle/>
          <a:p>
            <a:pPr algn="ctr"/>
            <a:r>
              <a:rPr lang="en-US" sz="6000" dirty="0">
                <a:solidFill>
                  <a:schemeClr val="bg1"/>
                </a:solidFill>
                <a:latin typeface="Algerian" panose="04020705040A02060702" pitchFamily="82" charset="0"/>
              </a:rPr>
              <a:t>INDIAN</a:t>
            </a:r>
            <a:r>
              <a:rPr lang="en-US" sz="6000" dirty="0">
                <a:solidFill>
                  <a:schemeClr val="bg1"/>
                </a:solidFill>
              </a:rPr>
              <a:t> </a:t>
            </a:r>
            <a:r>
              <a:rPr lang="en-US" sz="6000" dirty="0">
                <a:solidFill>
                  <a:schemeClr val="bg1"/>
                </a:solidFill>
                <a:latin typeface="Algerian" panose="04020705040A02060702" pitchFamily="82" charset="0"/>
              </a:rPr>
              <a:t>AGRICULTURAL</a:t>
            </a:r>
            <a:r>
              <a:rPr lang="en-US" sz="6000" dirty="0">
                <a:solidFill>
                  <a:schemeClr val="bg1"/>
                </a:solidFill>
              </a:rPr>
              <a:t> </a:t>
            </a:r>
            <a:r>
              <a:rPr lang="en-US" sz="6000" dirty="0">
                <a:solidFill>
                  <a:schemeClr val="bg1"/>
                </a:solidFill>
                <a:latin typeface="Algerian" panose="04020705040A02060702" pitchFamily="82" charset="0"/>
              </a:rPr>
              <a:t>CROP</a:t>
            </a:r>
            <a:r>
              <a:rPr lang="en-US" sz="6000" dirty="0">
                <a:solidFill>
                  <a:schemeClr val="bg1"/>
                </a:solidFill>
              </a:rPr>
              <a:t> </a:t>
            </a:r>
            <a:r>
              <a:rPr lang="en-US" sz="6000" dirty="0">
                <a:solidFill>
                  <a:schemeClr val="bg1"/>
                </a:solidFill>
                <a:latin typeface="Algerian" panose="04020705040A02060702" pitchFamily="82" charset="0"/>
              </a:rPr>
              <a:t>PRODUCTION</a:t>
            </a:r>
            <a:r>
              <a:rPr lang="en-US" sz="6000" dirty="0">
                <a:solidFill>
                  <a:schemeClr val="bg1"/>
                </a:solidFill>
              </a:rPr>
              <a:t> </a:t>
            </a:r>
            <a:r>
              <a:rPr lang="en-US" sz="6000" dirty="0">
                <a:solidFill>
                  <a:schemeClr val="bg1"/>
                </a:solidFill>
                <a:latin typeface="Algerian" panose="04020705040A02060702" pitchFamily="82" charset="0"/>
              </a:rPr>
              <a:t>ANALYSIS</a:t>
            </a:r>
            <a:endParaRPr lang="en-IN" sz="6000" dirty="0">
              <a:solidFill>
                <a:schemeClr val="bg1"/>
              </a:solidFill>
              <a:latin typeface="Algerian" panose="04020705040A02060702" pitchFamily="82" charset="0"/>
            </a:endParaRPr>
          </a:p>
        </p:txBody>
      </p:sp>
      <p:sp>
        <p:nvSpPr>
          <p:cNvPr id="9" name="TextBox 8">
            <a:extLst>
              <a:ext uri="{FF2B5EF4-FFF2-40B4-BE49-F238E27FC236}">
                <a16:creationId xmlns:a16="http://schemas.microsoft.com/office/drawing/2014/main" id="{28403FC5-F0FE-3FFC-EE6B-D4A4B15FC87E}"/>
              </a:ext>
            </a:extLst>
          </p:cNvPr>
          <p:cNvSpPr txBox="1"/>
          <p:nvPr/>
        </p:nvSpPr>
        <p:spPr>
          <a:xfrm>
            <a:off x="10791825" y="6619875"/>
            <a:ext cx="3581400" cy="954107"/>
          </a:xfrm>
          <a:prstGeom prst="rect">
            <a:avLst/>
          </a:prstGeom>
          <a:noFill/>
        </p:spPr>
        <p:txBody>
          <a:bodyPr wrap="square" rtlCol="0">
            <a:spAutoFit/>
          </a:bodyPr>
          <a:lstStyle/>
          <a:p>
            <a:pPr algn="ctr"/>
            <a:r>
              <a:rPr lang="en-US" sz="2800" dirty="0">
                <a:solidFill>
                  <a:schemeClr val="bg1"/>
                </a:solidFill>
                <a:latin typeface="Algerian" panose="04020705040A02060702" pitchFamily="82" charset="0"/>
              </a:rPr>
              <a:t>SREELAKSHMI P G</a:t>
            </a:r>
          </a:p>
          <a:p>
            <a:pPr algn="ctr"/>
            <a:r>
              <a:rPr lang="en-US" sz="2800" dirty="0">
                <a:solidFill>
                  <a:schemeClr val="bg1"/>
                </a:solidFill>
                <a:latin typeface="Algerian" panose="04020705040A02060702" pitchFamily="82" charset="0"/>
              </a:rPr>
              <a:t>(DATA ANALYTICS)</a:t>
            </a:r>
            <a:endParaRPr lang="en-IN" sz="2800" dirty="0">
              <a:solidFill>
                <a:schemeClr val="bg1"/>
              </a:solidFill>
              <a:latin typeface="Algerian" panose="04020705040A02060702" pitchFamily="82" charset="0"/>
            </a:endParaRPr>
          </a:p>
        </p:txBody>
      </p:sp>
    </p:spTree>
    <p:extLst>
      <p:ext uri="{BB962C8B-B14F-4D97-AF65-F5344CB8AC3E}">
        <p14:creationId xmlns:p14="http://schemas.microsoft.com/office/powerpoint/2010/main" val="38055883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75786" y="636270"/>
            <a:ext cx="9859566" cy="483751"/>
          </a:xfrm>
          <a:prstGeom prst="rect">
            <a:avLst/>
          </a:prstGeom>
          <a:noFill/>
          <a:ln/>
        </p:spPr>
        <p:txBody>
          <a:bodyPr wrap="none" lIns="0" tIns="0" rIns="0" bIns="0" rtlCol="0" anchor="t"/>
          <a:lstStyle/>
          <a:p>
            <a:pPr marL="0" indent="0">
              <a:lnSpc>
                <a:spcPts val="3800"/>
              </a:lnSpc>
              <a:buNone/>
            </a:pPr>
            <a:r>
              <a:rPr lang="en-US" sz="3000" b="1" dirty="0">
                <a:solidFill>
                  <a:srgbClr val="FFFFFF"/>
                </a:solidFill>
                <a:latin typeface="Arial" panose="020B0604020202020204" pitchFamily="34" charset="0"/>
                <a:ea typeface="Unbounded" pitchFamily="34" charset="-122"/>
                <a:cs typeface="Arial" panose="020B0604020202020204" pitchFamily="34" charset="0"/>
              </a:rPr>
              <a:t>Implications for Policymakers and Farmers</a:t>
            </a:r>
            <a:endParaRPr lang="en-US" sz="3000" b="1" dirty="0">
              <a:latin typeface="Arial" panose="020B0604020202020204" pitchFamily="34" charset="0"/>
              <a:cs typeface="Arial" panose="020B0604020202020204" pitchFamily="34" charset="0"/>
            </a:endParaRPr>
          </a:p>
        </p:txBody>
      </p:sp>
      <p:pic>
        <p:nvPicPr>
          <p:cNvPr id="3" name="Image 0" descr="preencoded.png"/>
          <p:cNvPicPr>
            <a:picLocks noChangeAspect="1"/>
          </p:cNvPicPr>
          <p:nvPr/>
        </p:nvPicPr>
        <p:blipFill>
          <a:blip r:embed="rId3"/>
          <a:stretch>
            <a:fillRect/>
          </a:stretch>
        </p:blipFill>
        <p:spPr>
          <a:xfrm>
            <a:off x="3278267" y="1448991"/>
            <a:ext cx="1334333" cy="1195983"/>
          </a:xfrm>
          <a:prstGeom prst="rect">
            <a:avLst/>
          </a:prstGeom>
        </p:spPr>
      </p:pic>
      <p:sp>
        <p:nvSpPr>
          <p:cNvPr id="4" name="Text 1"/>
          <p:cNvSpPr/>
          <p:nvPr/>
        </p:nvSpPr>
        <p:spPr>
          <a:xfrm>
            <a:off x="3897035" y="2037159"/>
            <a:ext cx="96798" cy="328970"/>
          </a:xfrm>
          <a:prstGeom prst="rect">
            <a:avLst/>
          </a:prstGeom>
          <a:noFill/>
          <a:ln/>
        </p:spPr>
        <p:txBody>
          <a:bodyPr wrap="none" lIns="0" tIns="0" rIns="0" bIns="0" rtlCol="0" anchor="t"/>
          <a:lstStyle/>
          <a:p>
            <a:pPr marL="0" indent="0" algn="ctr">
              <a:lnSpc>
                <a:spcPts val="2550"/>
              </a:lnSpc>
              <a:buNone/>
            </a:pPr>
            <a:r>
              <a:rPr lang="en-US" sz="1600" dirty="0">
                <a:solidFill>
                  <a:srgbClr val="CAD6DE"/>
                </a:solidFill>
                <a:latin typeface="Unbounded" pitchFamily="34" charset="0"/>
                <a:ea typeface="Unbounded" pitchFamily="34" charset="-122"/>
                <a:cs typeface="Unbounded" pitchFamily="34" charset="-120"/>
              </a:rPr>
              <a:t>1</a:t>
            </a:r>
            <a:endParaRPr lang="en-US" sz="1600" dirty="0"/>
          </a:p>
        </p:txBody>
      </p:sp>
      <p:sp>
        <p:nvSpPr>
          <p:cNvPr id="5" name="Text 2"/>
          <p:cNvSpPr/>
          <p:nvPr/>
        </p:nvSpPr>
        <p:spPr>
          <a:xfrm>
            <a:off x="4777026" y="1744980"/>
            <a:ext cx="2532102" cy="241935"/>
          </a:xfrm>
          <a:prstGeom prst="rect">
            <a:avLst/>
          </a:prstGeom>
          <a:noFill/>
          <a:ln/>
        </p:spPr>
        <p:txBody>
          <a:bodyPr wrap="none" lIns="0" tIns="0" rIns="0" bIns="0" rtlCol="0" anchor="t"/>
          <a:lstStyle/>
          <a:p>
            <a:pPr marL="0" indent="0" algn="l">
              <a:lnSpc>
                <a:spcPts val="1900"/>
              </a:lnSpc>
              <a:buNone/>
            </a:pPr>
            <a:r>
              <a:rPr lang="en-US" sz="1500" dirty="0">
                <a:solidFill>
                  <a:schemeClr val="bg1">
                    <a:lumMod val="95000"/>
                  </a:schemeClr>
                </a:solidFill>
                <a:latin typeface="Unbounded" pitchFamily="34" charset="0"/>
                <a:ea typeface="Unbounded" pitchFamily="34" charset="-122"/>
                <a:cs typeface="Unbounded" pitchFamily="34" charset="-120"/>
              </a:rPr>
              <a:t>Sustainable Practices</a:t>
            </a:r>
            <a:endParaRPr lang="en-US" sz="1500" dirty="0">
              <a:solidFill>
                <a:schemeClr val="bg1">
                  <a:lumMod val="95000"/>
                </a:schemeClr>
              </a:solidFill>
            </a:endParaRPr>
          </a:p>
        </p:txBody>
      </p:sp>
      <p:sp>
        <p:nvSpPr>
          <p:cNvPr id="6" name="Text 3"/>
          <p:cNvSpPr/>
          <p:nvPr/>
        </p:nvSpPr>
        <p:spPr>
          <a:xfrm>
            <a:off x="4777026" y="2085618"/>
            <a:ext cx="9071729" cy="263247"/>
          </a:xfrm>
          <a:prstGeom prst="rect">
            <a:avLst/>
          </a:prstGeom>
          <a:noFill/>
          <a:ln/>
        </p:spPr>
        <p:txBody>
          <a:bodyPr wrap="none" lIns="0" tIns="0" rIns="0" bIns="0" rtlCol="0" anchor="t"/>
          <a:lstStyle/>
          <a:p>
            <a:pPr marL="0" indent="0" algn="l">
              <a:lnSpc>
                <a:spcPts val="2050"/>
              </a:lnSpc>
              <a:buNone/>
            </a:pPr>
            <a:r>
              <a:rPr lang="en-US" sz="1250" dirty="0">
                <a:solidFill>
                  <a:srgbClr val="CAD6DE"/>
                </a:solidFill>
                <a:latin typeface="Cabin" pitchFamily="34" charset="0"/>
                <a:ea typeface="Cabin" pitchFamily="34" charset="-122"/>
                <a:cs typeface="Cabin" pitchFamily="34" charset="-120"/>
              </a:rPr>
              <a:t>Promote sustainable agricultural practices to address climate change, conserve natural resources, and ensure long-term productivity.</a:t>
            </a:r>
            <a:endParaRPr lang="en-US" sz="1250" dirty="0"/>
          </a:p>
        </p:txBody>
      </p:sp>
      <p:sp>
        <p:nvSpPr>
          <p:cNvPr id="7" name="Shape 4"/>
          <p:cNvSpPr/>
          <p:nvPr/>
        </p:nvSpPr>
        <p:spPr>
          <a:xfrm>
            <a:off x="4653677" y="2655927"/>
            <a:ext cx="9359860" cy="11430"/>
          </a:xfrm>
          <a:prstGeom prst="roundRect">
            <a:avLst>
              <a:gd name="adj" fmla="val 215915"/>
            </a:avLst>
          </a:prstGeom>
          <a:solidFill>
            <a:srgbClr val="49606E"/>
          </a:solidFill>
          <a:ln/>
        </p:spPr>
      </p:sp>
      <p:pic>
        <p:nvPicPr>
          <p:cNvPr id="8" name="Image 1" descr="preencoded.png"/>
          <p:cNvPicPr>
            <a:picLocks noChangeAspect="1"/>
          </p:cNvPicPr>
          <p:nvPr/>
        </p:nvPicPr>
        <p:blipFill>
          <a:blip r:embed="rId4"/>
          <a:stretch>
            <a:fillRect/>
          </a:stretch>
        </p:blipFill>
        <p:spPr>
          <a:xfrm>
            <a:off x="2611041" y="2686050"/>
            <a:ext cx="2668786" cy="1195983"/>
          </a:xfrm>
          <a:prstGeom prst="rect">
            <a:avLst/>
          </a:prstGeom>
        </p:spPr>
      </p:pic>
      <p:sp>
        <p:nvSpPr>
          <p:cNvPr id="9" name="Text 5"/>
          <p:cNvSpPr/>
          <p:nvPr/>
        </p:nvSpPr>
        <p:spPr>
          <a:xfrm>
            <a:off x="3864293" y="3119557"/>
            <a:ext cx="162163" cy="328970"/>
          </a:xfrm>
          <a:prstGeom prst="rect">
            <a:avLst/>
          </a:prstGeom>
          <a:noFill/>
          <a:ln/>
        </p:spPr>
        <p:txBody>
          <a:bodyPr wrap="none" lIns="0" tIns="0" rIns="0" bIns="0" rtlCol="0" anchor="t"/>
          <a:lstStyle/>
          <a:p>
            <a:pPr marL="0" indent="0" algn="ctr">
              <a:lnSpc>
                <a:spcPts val="2550"/>
              </a:lnSpc>
              <a:buNone/>
            </a:pPr>
            <a:r>
              <a:rPr lang="en-US" sz="1600" dirty="0">
                <a:solidFill>
                  <a:srgbClr val="CAD6DE"/>
                </a:solidFill>
                <a:latin typeface="Unbounded" pitchFamily="34" charset="0"/>
                <a:ea typeface="Unbounded" pitchFamily="34" charset="-122"/>
                <a:cs typeface="Unbounded" pitchFamily="34" charset="-120"/>
              </a:rPr>
              <a:t>2</a:t>
            </a:r>
            <a:endParaRPr lang="en-US" sz="1600" dirty="0"/>
          </a:p>
        </p:txBody>
      </p:sp>
      <p:sp>
        <p:nvSpPr>
          <p:cNvPr id="10" name="Text 6"/>
          <p:cNvSpPr/>
          <p:nvPr/>
        </p:nvSpPr>
        <p:spPr>
          <a:xfrm>
            <a:off x="5444252" y="2850475"/>
            <a:ext cx="3236119" cy="241935"/>
          </a:xfrm>
          <a:prstGeom prst="rect">
            <a:avLst/>
          </a:prstGeom>
          <a:noFill/>
          <a:ln/>
        </p:spPr>
        <p:txBody>
          <a:bodyPr wrap="none" lIns="0" tIns="0" rIns="0" bIns="0" rtlCol="0" anchor="t"/>
          <a:lstStyle/>
          <a:p>
            <a:pPr marL="0" indent="0" algn="l">
              <a:lnSpc>
                <a:spcPts val="1900"/>
              </a:lnSpc>
              <a:buNone/>
            </a:pPr>
            <a:r>
              <a:rPr lang="en-US" sz="1500" dirty="0">
                <a:solidFill>
                  <a:schemeClr val="bg1">
                    <a:lumMod val="95000"/>
                  </a:schemeClr>
                </a:solidFill>
                <a:latin typeface="Unbounded" pitchFamily="34" charset="0"/>
                <a:ea typeface="Unbounded" pitchFamily="34" charset="-122"/>
                <a:cs typeface="Unbounded" pitchFamily="34" charset="-120"/>
              </a:rPr>
              <a:t>Infrastructure Development</a:t>
            </a:r>
            <a:endParaRPr lang="en-US" sz="1500" dirty="0">
              <a:solidFill>
                <a:schemeClr val="bg1">
                  <a:lumMod val="95000"/>
                </a:schemeClr>
              </a:solidFill>
            </a:endParaRPr>
          </a:p>
        </p:txBody>
      </p:sp>
      <p:sp>
        <p:nvSpPr>
          <p:cNvPr id="11" name="Text 7"/>
          <p:cNvSpPr/>
          <p:nvPr/>
        </p:nvSpPr>
        <p:spPr>
          <a:xfrm>
            <a:off x="5444252" y="3191113"/>
            <a:ext cx="8445937" cy="526494"/>
          </a:xfrm>
          <a:prstGeom prst="rect">
            <a:avLst/>
          </a:prstGeom>
          <a:noFill/>
          <a:ln/>
        </p:spPr>
        <p:txBody>
          <a:bodyPr wrap="square" lIns="0" tIns="0" rIns="0" bIns="0" rtlCol="0" anchor="t"/>
          <a:lstStyle/>
          <a:p>
            <a:pPr marL="0" indent="0" algn="l">
              <a:lnSpc>
                <a:spcPts val="2050"/>
              </a:lnSpc>
              <a:buNone/>
            </a:pPr>
            <a:r>
              <a:rPr lang="en-US" sz="1250" dirty="0">
                <a:solidFill>
                  <a:srgbClr val="CAD6DE"/>
                </a:solidFill>
                <a:latin typeface="Cabin" pitchFamily="34" charset="0"/>
                <a:ea typeface="Cabin" pitchFamily="34" charset="-122"/>
                <a:cs typeface="Cabin" pitchFamily="34" charset="-120"/>
              </a:rPr>
              <a:t>Invest in better irrigation infrastructure, storage facilities, and rural infrastructure to support agricultural growth and reduce post-harvest losses.</a:t>
            </a:r>
            <a:endParaRPr lang="en-US" sz="1250" dirty="0"/>
          </a:p>
        </p:txBody>
      </p:sp>
      <p:sp>
        <p:nvSpPr>
          <p:cNvPr id="12" name="Shape 8"/>
          <p:cNvSpPr/>
          <p:nvPr/>
        </p:nvSpPr>
        <p:spPr>
          <a:xfrm>
            <a:off x="5320903" y="3892987"/>
            <a:ext cx="8692634" cy="11430"/>
          </a:xfrm>
          <a:prstGeom prst="roundRect">
            <a:avLst>
              <a:gd name="adj" fmla="val 215915"/>
            </a:avLst>
          </a:prstGeom>
          <a:solidFill>
            <a:srgbClr val="49606E"/>
          </a:solidFill>
          <a:ln/>
        </p:spPr>
      </p:sp>
      <p:pic>
        <p:nvPicPr>
          <p:cNvPr id="13" name="Image 2" descr="preencoded.png"/>
          <p:cNvPicPr>
            <a:picLocks noChangeAspect="1"/>
          </p:cNvPicPr>
          <p:nvPr/>
        </p:nvPicPr>
        <p:blipFill>
          <a:blip r:embed="rId5"/>
          <a:stretch>
            <a:fillRect/>
          </a:stretch>
        </p:blipFill>
        <p:spPr>
          <a:xfrm>
            <a:off x="1943814" y="3923109"/>
            <a:ext cx="4003119" cy="1195983"/>
          </a:xfrm>
          <a:prstGeom prst="rect">
            <a:avLst/>
          </a:prstGeom>
        </p:spPr>
      </p:pic>
      <p:sp>
        <p:nvSpPr>
          <p:cNvPr id="14" name="Text 9"/>
          <p:cNvSpPr/>
          <p:nvPr/>
        </p:nvSpPr>
        <p:spPr>
          <a:xfrm>
            <a:off x="3862626" y="4356616"/>
            <a:ext cx="165259" cy="328970"/>
          </a:xfrm>
          <a:prstGeom prst="rect">
            <a:avLst/>
          </a:prstGeom>
          <a:noFill/>
          <a:ln/>
        </p:spPr>
        <p:txBody>
          <a:bodyPr wrap="none" lIns="0" tIns="0" rIns="0" bIns="0" rtlCol="0" anchor="t"/>
          <a:lstStyle/>
          <a:p>
            <a:pPr marL="0" indent="0" algn="ctr">
              <a:lnSpc>
                <a:spcPts val="2550"/>
              </a:lnSpc>
              <a:buNone/>
            </a:pPr>
            <a:r>
              <a:rPr lang="en-US" sz="1600" dirty="0">
                <a:solidFill>
                  <a:srgbClr val="CAD6DE"/>
                </a:solidFill>
                <a:latin typeface="Unbounded" pitchFamily="34" charset="0"/>
                <a:ea typeface="Unbounded" pitchFamily="34" charset="-122"/>
                <a:cs typeface="Unbounded" pitchFamily="34" charset="-120"/>
              </a:rPr>
              <a:t>3</a:t>
            </a:r>
            <a:endParaRPr lang="en-US" sz="1600" dirty="0"/>
          </a:p>
        </p:txBody>
      </p:sp>
      <p:sp>
        <p:nvSpPr>
          <p:cNvPr id="15" name="Text 10"/>
          <p:cNvSpPr/>
          <p:nvPr/>
        </p:nvSpPr>
        <p:spPr>
          <a:xfrm>
            <a:off x="6111359" y="4087535"/>
            <a:ext cx="2424113" cy="241935"/>
          </a:xfrm>
          <a:prstGeom prst="rect">
            <a:avLst/>
          </a:prstGeom>
          <a:noFill/>
          <a:ln/>
        </p:spPr>
        <p:txBody>
          <a:bodyPr wrap="none" lIns="0" tIns="0" rIns="0" bIns="0" rtlCol="0" anchor="t"/>
          <a:lstStyle/>
          <a:p>
            <a:pPr marL="0" indent="0" algn="l">
              <a:lnSpc>
                <a:spcPts val="1900"/>
              </a:lnSpc>
              <a:buNone/>
            </a:pPr>
            <a:r>
              <a:rPr lang="en-US" sz="1500" dirty="0">
                <a:solidFill>
                  <a:schemeClr val="bg1">
                    <a:lumMod val="95000"/>
                  </a:schemeClr>
                </a:solidFill>
                <a:latin typeface="Unbounded" pitchFamily="34" charset="0"/>
                <a:ea typeface="Unbounded" pitchFamily="34" charset="-122"/>
                <a:cs typeface="Unbounded" pitchFamily="34" charset="-120"/>
              </a:rPr>
              <a:t>Technology Adoption</a:t>
            </a:r>
            <a:endParaRPr lang="en-US" sz="1500" dirty="0">
              <a:solidFill>
                <a:schemeClr val="bg1">
                  <a:lumMod val="95000"/>
                </a:schemeClr>
              </a:solidFill>
            </a:endParaRPr>
          </a:p>
        </p:txBody>
      </p:sp>
      <p:sp>
        <p:nvSpPr>
          <p:cNvPr id="16" name="Text 11"/>
          <p:cNvSpPr/>
          <p:nvPr/>
        </p:nvSpPr>
        <p:spPr>
          <a:xfrm>
            <a:off x="6111359" y="4428173"/>
            <a:ext cx="7778829" cy="526494"/>
          </a:xfrm>
          <a:prstGeom prst="rect">
            <a:avLst/>
          </a:prstGeom>
          <a:noFill/>
          <a:ln/>
        </p:spPr>
        <p:txBody>
          <a:bodyPr wrap="square" lIns="0" tIns="0" rIns="0" bIns="0" rtlCol="0" anchor="t"/>
          <a:lstStyle/>
          <a:p>
            <a:pPr marL="0" indent="0" algn="l">
              <a:lnSpc>
                <a:spcPts val="2050"/>
              </a:lnSpc>
              <a:buNone/>
            </a:pPr>
            <a:r>
              <a:rPr lang="en-US" sz="1250" dirty="0">
                <a:solidFill>
                  <a:srgbClr val="CAD6DE"/>
                </a:solidFill>
                <a:latin typeface="Cabin" pitchFamily="34" charset="0"/>
                <a:ea typeface="Cabin" pitchFamily="34" charset="-122"/>
                <a:cs typeface="Cabin" pitchFamily="34" charset="-120"/>
              </a:rPr>
              <a:t>Encourage farmers to adopt modern technologies and precision farming techniques to improve efficiency and resource use.</a:t>
            </a:r>
            <a:endParaRPr lang="en-US" sz="1250" dirty="0"/>
          </a:p>
        </p:txBody>
      </p:sp>
      <p:sp>
        <p:nvSpPr>
          <p:cNvPr id="17" name="Shape 12"/>
          <p:cNvSpPr/>
          <p:nvPr/>
        </p:nvSpPr>
        <p:spPr>
          <a:xfrm>
            <a:off x="5988010" y="5130046"/>
            <a:ext cx="8025527" cy="11430"/>
          </a:xfrm>
          <a:prstGeom prst="roundRect">
            <a:avLst>
              <a:gd name="adj" fmla="val 215915"/>
            </a:avLst>
          </a:prstGeom>
          <a:solidFill>
            <a:srgbClr val="49606E"/>
          </a:solidFill>
          <a:ln/>
        </p:spPr>
      </p:sp>
      <p:pic>
        <p:nvPicPr>
          <p:cNvPr id="18" name="Image 3" descr="preencoded.png"/>
          <p:cNvPicPr>
            <a:picLocks noChangeAspect="1"/>
          </p:cNvPicPr>
          <p:nvPr/>
        </p:nvPicPr>
        <p:blipFill>
          <a:blip r:embed="rId6"/>
          <a:stretch>
            <a:fillRect/>
          </a:stretch>
        </p:blipFill>
        <p:spPr>
          <a:xfrm>
            <a:off x="1276588" y="5160169"/>
            <a:ext cx="5337572" cy="1195983"/>
          </a:xfrm>
          <a:prstGeom prst="rect">
            <a:avLst/>
          </a:prstGeom>
        </p:spPr>
      </p:pic>
      <p:sp>
        <p:nvSpPr>
          <p:cNvPr id="19" name="Text 13"/>
          <p:cNvSpPr/>
          <p:nvPr/>
        </p:nvSpPr>
        <p:spPr>
          <a:xfrm>
            <a:off x="3862864" y="5593675"/>
            <a:ext cx="165021" cy="328970"/>
          </a:xfrm>
          <a:prstGeom prst="rect">
            <a:avLst/>
          </a:prstGeom>
          <a:noFill/>
          <a:ln/>
        </p:spPr>
        <p:txBody>
          <a:bodyPr wrap="none" lIns="0" tIns="0" rIns="0" bIns="0" rtlCol="0" anchor="t"/>
          <a:lstStyle/>
          <a:p>
            <a:pPr marL="0" indent="0" algn="ctr">
              <a:lnSpc>
                <a:spcPts val="2550"/>
              </a:lnSpc>
              <a:buNone/>
            </a:pPr>
            <a:r>
              <a:rPr lang="en-US" sz="1600" dirty="0">
                <a:solidFill>
                  <a:srgbClr val="CAD6DE"/>
                </a:solidFill>
                <a:latin typeface="Unbounded" pitchFamily="34" charset="0"/>
                <a:ea typeface="Unbounded" pitchFamily="34" charset="-122"/>
                <a:cs typeface="Unbounded" pitchFamily="34" charset="-120"/>
              </a:rPr>
              <a:t>4</a:t>
            </a:r>
            <a:endParaRPr lang="en-US" sz="1600" dirty="0"/>
          </a:p>
        </p:txBody>
      </p:sp>
      <p:sp>
        <p:nvSpPr>
          <p:cNvPr id="20" name="Text 14"/>
          <p:cNvSpPr/>
          <p:nvPr/>
        </p:nvSpPr>
        <p:spPr>
          <a:xfrm>
            <a:off x="6778585" y="5324594"/>
            <a:ext cx="1935599" cy="241935"/>
          </a:xfrm>
          <a:prstGeom prst="rect">
            <a:avLst/>
          </a:prstGeom>
          <a:noFill/>
          <a:ln/>
        </p:spPr>
        <p:txBody>
          <a:bodyPr wrap="none" lIns="0" tIns="0" rIns="0" bIns="0" rtlCol="0" anchor="t"/>
          <a:lstStyle/>
          <a:p>
            <a:pPr marL="0" indent="0" algn="l">
              <a:lnSpc>
                <a:spcPts val="1900"/>
              </a:lnSpc>
              <a:buNone/>
            </a:pPr>
            <a:r>
              <a:rPr lang="en-US" sz="1500" dirty="0">
                <a:solidFill>
                  <a:schemeClr val="bg1">
                    <a:lumMod val="95000"/>
                  </a:schemeClr>
                </a:solidFill>
                <a:latin typeface="Unbounded" pitchFamily="34" charset="0"/>
                <a:ea typeface="Unbounded" pitchFamily="34" charset="-122"/>
                <a:cs typeface="Unbounded" pitchFamily="34" charset="-120"/>
              </a:rPr>
              <a:t>Market Access</a:t>
            </a:r>
            <a:endParaRPr lang="en-US" sz="1500" dirty="0">
              <a:solidFill>
                <a:schemeClr val="bg1">
                  <a:lumMod val="95000"/>
                </a:schemeClr>
              </a:solidFill>
            </a:endParaRPr>
          </a:p>
        </p:txBody>
      </p:sp>
      <p:sp>
        <p:nvSpPr>
          <p:cNvPr id="21" name="Text 15"/>
          <p:cNvSpPr/>
          <p:nvPr/>
        </p:nvSpPr>
        <p:spPr>
          <a:xfrm>
            <a:off x="6778585" y="5665232"/>
            <a:ext cx="7111603" cy="526494"/>
          </a:xfrm>
          <a:prstGeom prst="rect">
            <a:avLst/>
          </a:prstGeom>
          <a:noFill/>
          <a:ln/>
        </p:spPr>
        <p:txBody>
          <a:bodyPr wrap="square" lIns="0" tIns="0" rIns="0" bIns="0" rtlCol="0" anchor="t"/>
          <a:lstStyle/>
          <a:p>
            <a:pPr marL="0" indent="0" algn="l">
              <a:lnSpc>
                <a:spcPts val="2050"/>
              </a:lnSpc>
              <a:buNone/>
            </a:pPr>
            <a:r>
              <a:rPr lang="en-US" sz="1250" dirty="0">
                <a:solidFill>
                  <a:srgbClr val="CAD6DE"/>
                </a:solidFill>
                <a:latin typeface="Cabin" pitchFamily="34" charset="0"/>
                <a:ea typeface="Cabin" pitchFamily="34" charset="-122"/>
                <a:cs typeface="Cabin" pitchFamily="34" charset="-120"/>
              </a:rPr>
              <a:t>Improve market access for farmers to ensure fair prices for their produce and reduce dependence on intermediaries.</a:t>
            </a:r>
            <a:endParaRPr lang="en-US" sz="1250" dirty="0"/>
          </a:p>
        </p:txBody>
      </p:sp>
      <p:sp>
        <p:nvSpPr>
          <p:cNvPr id="22" name="Shape 16"/>
          <p:cNvSpPr/>
          <p:nvPr/>
        </p:nvSpPr>
        <p:spPr>
          <a:xfrm>
            <a:off x="6655237" y="6367105"/>
            <a:ext cx="7358301" cy="11430"/>
          </a:xfrm>
          <a:prstGeom prst="roundRect">
            <a:avLst>
              <a:gd name="adj" fmla="val 215915"/>
            </a:avLst>
          </a:prstGeom>
          <a:solidFill>
            <a:srgbClr val="49606E"/>
          </a:solidFill>
          <a:ln/>
        </p:spPr>
      </p:sp>
      <p:pic>
        <p:nvPicPr>
          <p:cNvPr id="23" name="Image 4" descr="preencoded.png"/>
          <p:cNvPicPr>
            <a:picLocks noChangeAspect="1"/>
          </p:cNvPicPr>
          <p:nvPr/>
        </p:nvPicPr>
        <p:blipFill>
          <a:blip r:embed="rId7"/>
          <a:stretch>
            <a:fillRect/>
          </a:stretch>
        </p:blipFill>
        <p:spPr>
          <a:xfrm>
            <a:off x="609481" y="6397228"/>
            <a:ext cx="6671905" cy="1195983"/>
          </a:xfrm>
          <a:prstGeom prst="rect">
            <a:avLst/>
          </a:prstGeom>
        </p:spPr>
      </p:pic>
      <p:sp>
        <p:nvSpPr>
          <p:cNvPr id="24" name="Text 17"/>
          <p:cNvSpPr/>
          <p:nvPr/>
        </p:nvSpPr>
        <p:spPr>
          <a:xfrm>
            <a:off x="3865721" y="6830735"/>
            <a:ext cx="159306" cy="328970"/>
          </a:xfrm>
          <a:prstGeom prst="rect">
            <a:avLst/>
          </a:prstGeom>
          <a:noFill/>
          <a:ln/>
        </p:spPr>
        <p:txBody>
          <a:bodyPr wrap="none" lIns="0" tIns="0" rIns="0" bIns="0" rtlCol="0" anchor="t"/>
          <a:lstStyle/>
          <a:p>
            <a:pPr marL="0" indent="0" algn="ctr">
              <a:lnSpc>
                <a:spcPts val="2550"/>
              </a:lnSpc>
              <a:buNone/>
            </a:pPr>
            <a:r>
              <a:rPr lang="en-US" sz="1600" dirty="0">
                <a:solidFill>
                  <a:srgbClr val="CAD6DE"/>
                </a:solidFill>
                <a:latin typeface="Unbounded" pitchFamily="34" charset="0"/>
                <a:ea typeface="Unbounded" pitchFamily="34" charset="-122"/>
                <a:cs typeface="Unbounded" pitchFamily="34" charset="-120"/>
              </a:rPr>
              <a:t>5</a:t>
            </a:r>
            <a:endParaRPr lang="en-US" sz="1600" dirty="0"/>
          </a:p>
        </p:txBody>
      </p:sp>
      <p:sp>
        <p:nvSpPr>
          <p:cNvPr id="25" name="Text 18"/>
          <p:cNvSpPr/>
          <p:nvPr/>
        </p:nvSpPr>
        <p:spPr>
          <a:xfrm>
            <a:off x="7445812" y="6561653"/>
            <a:ext cx="1935599" cy="241935"/>
          </a:xfrm>
          <a:prstGeom prst="rect">
            <a:avLst/>
          </a:prstGeom>
          <a:noFill/>
          <a:ln/>
        </p:spPr>
        <p:txBody>
          <a:bodyPr wrap="none" lIns="0" tIns="0" rIns="0" bIns="0" rtlCol="0" anchor="t"/>
          <a:lstStyle/>
          <a:p>
            <a:pPr marL="0" indent="0" algn="l">
              <a:lnSpc>
                <a:spcPts val="1900"/>
              </a:lnSpc>
              <a:buNone/>
            </a:pPr>
            <a:r>
              <a:rPr lang="en-US" sz="1500" dirty="0">
                <a:solidFill>
                  <a:schemeClr val="bg1">
                    <a:lumMod val="95000"/>
                  </a:schemeClr>
                </a:solidFill>
                <a:latin typeface="Unbounded" pitchFamily="34" charset="0"/>
                <a:ea typeface="Unbounded" pitchFamily="34" charset="-122"/>
                <a:cs typeface="Unbounded" pitchFamily="34" charset="-120"/>
              </a:rPr>
              <a:t>Policy Support</a:t>
            </a:r>
            <a:endParaRPr lang="en-US" sz="1500" dirty="0">
              <a:solidFill>
                <a:schemeClr val="bg1">
                  <a:lumMod val="95000"/>
                </a:schemeClr>
              </a:solidFill>
            </a:endParaRPr>
          </a:p>
        </p:txBody>
      </p:sp>
      <p:sp>
        <p:nvSpPr>
          <p:cNvPr id="26" name="Text 19"/>
          <p:cNvSpPr/>
          <p:nvPr/>
        </p:nvSpPr>
        <p:spPr>
          <a:xfrm>
            <a:off x="7445812" y="6902291"/>
            <a:ext cx="6444377" cy="526494"/>
          </a:xfrm>
          <a:prstGeom prst="rect">
            <a:avLst/>
          </a:prstGeom>
          <a:noFill/>
          <a:ln/>
        </p:spPr>
        <p:txBody>
          <a:bodyPr wrap="square" lIns="0" tIns="0" rIns="0" bIns="0" rtlCol="0" anchor="t"/>
          <a:lstStyle/>
          <a:p>
            <a:pPr marL="0" indent="0" algn="l">
              <a:lnSpc>
                <a:spcPts val="2050"/>
              </a:lnSpc>
              <a:buNone/>
            </a:pPr>
            <a:r>
              <a:rPr lang="en-US" sz="1250" dirty="0">
                <a:solidFill>
                  <a:srgbClr val="CAD6DE"/>
                </a:solidFill>
                <a:latin typeface="Cabin" pitchFamily="34" charset="0"/>
                <a:ea typeface="Cabin" pitchFamily="34" charset="-122"/>
                <a:cs typeface="Cabin" pitchFamily="34" charset="-120"/>
              </a:rPr>
              <a:t>Develop policies that support farmers' livelihoods, ensure food security, and promote sustainable agricultural practices.</a:t>
            </a:r>
            <a:endParaRPr lang="en-US" sz="1250" dirty="0"/>
          </a:p>
        </p:txBody>
      </p:sp>
      <p:sp>
        <p:nvSpPr>
          <p:cNvPr id="27" name="Rectangle 26">
            <a:extLst>
              <a:ext uri="{FF2B5EF4-FFF2-40B4-BE49-F238E27FC236}">
                <a16:creationId xmlns:a16="http://schemas.microsoft.com/office/drawing/2014/main" id="{6047DCCD-2962-5299-5F3C-7740ABBC80CD}"/>
              </a:ext>
            </a:extLst>
          </p:cNvPr>
          <p:cNvSpPr/>
          <p:nvPr/>
        </p:nvSpPr>
        <p:spPr>
          <a:xfrm>
            <a:off x="12768146" y="7751819"/>
            <a:ext cx="1761893" cy="401443"/>
          </a:xfrm>
          <a:prstGeom prst="rect">
            <a:avLst/>
          </a:prstGeom>
          <a:solidFill>
            <a:srgbClr val="11283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971312"/>
            <a:ext cx="10715982" cy="704017"/>
          </a:xfrm>
          <a:prstGeom prst="rect">
            <a:avLst/>
          </a:prstGeom>
          <a:noFill/>
          <a:ln/>
        </p:spPr>
        <p:txBody>
          <a:bodyPr wrap="none" lIns="0" tIns="0" rIns="0" bIns="0" rtlCol="0" anchor="t"/>
          <a:lstStyle/>
          <a:p>
            <a:pPr marL="0" indent="0">
              <a:lnSpc>
                <a:spcPts val="5500"/>
              </a:lnSpc>
              <a:buNone/>
            </a:pPr>
            <a:r>
              <a:rPr lang="en-US" sz="4400" b="1" dirty="0">
                <a:solidFill>
                  <a:srgbClr val="FFFFFF"/>
                </a:solidFill>
                <a:latin typeface="Arial" panose="020B0604020202020204" pitchFamily="34" charset="0"/>
                <a:ea typeface="Unbounded" pitchFamily="34" charset="-122"/>
                <a:cs typeface="Arial" panose="020B0604020202020204" pitchFamily="34" charset="0"/>
              </a:rPr>
              <a:t>Data Sources and Methodology</a:t>
            </a:r>
            <a:endParaRPr lang="en-US" sz="4400" b="1" dirty="0">
              <a:latin typeface="Arial" panose="020B0604020202020204" pitchFamily="34" charset="0"/>
              <a:cs typeface="Arial" panose="020B0604020202020204" pitchFamily="34" charset="0"/>
            </a:endParaRPr>
          </a:p>
        </p:txBody>
      </p:sp>
      <p:sp>
        <p:nvSpPr>
          <p:cNvPr id="3" name="Text 1"/>
          <p:cNvSpPr/>
          <p:nvPr/>
        </p:nvSpPr>
        <p:spPr>
          <a:xfrm>
            <a:off x="837724" y="2499419"/>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Unbounded" pitchFamily="34" charset="0"/>
                <a:ea typeface="Unbounded" pitchFamily="34" charset="-122"/>
                <a:cs typeface="Unbounded" pitchFamily="34" charset="-120"/>
              </a:rPr>
              <a:t>Data Sources</a:t>
            </a:r>
            <a:endParaRPr lang="en-US" sz="2200" dirty="0"/>
          </a:p>
        </p:txBody>
      </p:sp>
      <p:sp>
        <p:nvSpPr>
          <p:cNvPr id="4" name="Text 2"/>
          <p:cNvSpPr/>
          <p:nvPr/>
        </p:nvSpPr>
        <p:spPr>
          <a:xfrm>
            <a:off x="830104" y="3564196"/>
            <a:ext cx="6185535" cy="2179379"/>
          </a:xfrm>
          <a:prstGeom prst="rect">
            <a:avLst/>
          </a:prstGeom>
          <a:noFill/>
          <a:ln/>
        </p:spPr>
        <p:txBody>
          <a:bodyPr wrap="square" lIns="0" tIns="0" rIns="0" bIns="0" rtlCol="0" anchor="t"/>
          <a:lstStyle/>
          <a:p>
            <a:pPr marL="0" indent="0">
              <a:lnSpc>
                <a:spcPts val="3000"/>
              </a:lnSpc>
              <a:buNone/>
            </a:pPr>
            <a:r>
              <a:rPr lang="en-US" sz="2800" dirty="0">
                <a:solidFill>
                  <a:schemeClr val="bg1">
                    <a:lumMod val="85000"/>
                  </a:schemeClr>
                </a:solidFill>
              </a:rPr>
              <a:t>The dataset utilized in this project has been sourced from a popular online platform known as Kaggle, which hosts a wide variety of datasets for data analysis and machine learning purposes.</a:t>
            </a:r>
          </a:p>
        </p:txBody>
      </p:sp>
      <p:sp>
        <p:nvSpPr>
          <p:cNvPr id="5" name="Text 3"/>
          <p:cNvSpPr/>
          <p:nvPr/>
        </p:nvSpPr>
        <p:spPr>
          <a:xfrm>
            <a:off x="7614761" y="2499418"/>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Unbounded" pitchFamily="34" charset="0"/>
                <a:ea typeface="Unbounded" pitchFamily="34" charset="-122"/>
                <a:cs typeface="Unbounded" pitchFamily="34" charset="-120"/>
              </a:rPr>
              <a:t>Methodology</a:t>
            </a:r>
            <a:endParaRPr lang="en-US" sz="2200" dirty="0"/>
          </a:p>
        </p:txBody>
      </p:sp>
      <p:sp>
        <p:nvSpPr>
          <p:cNvPr id="6" name="Text 4"/>
          <p:cNvSpPr/>
          <p:nvPr/>
        </p:nvSpPr>
        <p:spPr>
          <a:xfrm>
            <a:off x="7463557" y="3417331"/>
            <a:ext cx="6185535" cy="2878931"/>
          </a:xfrm>
          <a:prstGeom prst="rect">
            <a:avLst/>
          </a:prstGeom>
          <a:noFill/>
          <a:ln/>
        </p:spPr>
        <p:txBody>
          <a:bodyPr wrap="square" lIns="0" tIns="0" rIns="0" bIns="0" rtlCol="0" anchor="t"/>
          <a:lstStyle/>
          <a:p>
            <a:pPr marL="0" indent="0">
              <a:lnSpc>
                <a:spcPts val="3000"/>
              </a:lnSpc>
              <a:buNone/>
            </a:pPr>
            <a:r>
              <a:rPr lang="en-US" sz="2800" dirty="0">
                <a:solidFill>
                  <a:schemeClr val="bg1">
                    <a:lumMod val="85000"/>
                  </a:schemeClr>
                </a:solidFill>
                <a:ea typeface="Cabin" pitchFamily="34" charset="-122"/>
                <a:cs typeface="Cabin" pitchFamily="34" charset="-120"/>
              </a:rPr>
              <a:t>Analysis involved studying trends in production, yield, and area harvested for major crops. We also considered factors like climate, irrigation, and technology.</a:t>
            </a:r>
          </a:p>
          <a:p>
            <a:pPr marL="0" indent="0">
              <a:lnSpc>
                <a:spcPts val="3000"/>
              </a:lnSpc>
              <a:buNone/>
            </a:pPr>
            <a:endParaRPr lang="en-US" sz="2800" dirty="0">
              <a:solidFill>
                <a:schemeClr val="bg1">
                  <a:lumMod val="85000"/>
                </a:schemeClr>
              </a:solidFill>
              <a:ea typeface="Cabin" pitchFamily="34" charset="-122"/>
              <a:cs typeface="Cabin" pitchFamily="34" charset="-120"/>
            </a:endParaRPr>
          </a:p>
          <a:p>
            <a:pPr marL="0" indent="0">
              <a:lnSpc>
                <a:spcPts val="3000"/>
              </a:lnSpc>
              <a:buNone/>
            </a:pPr>
            <a:r>
              <a:rPr lang="en-US" sz="2800" dirty="0">
                <a:solidFill>
                  <a:schemeClr val="bg1">
                    <a:lumMod val="85000"/>
                  </a:schemeClr>
                </a:solidFill>
              </a:rPr>
              <a:t>A Tableau dashboard was created to visualize the data. Tableau transforms raw data into interactive charts and dashboards, enabling quick insights and data-driven decisions.</a:t>
            </a:r>
          </a:p>
        </p:txBody>
      </p:sp>
      <p:sp>
        <p:nvSpPr>
          <p:cNvPr id="7" name="Rectangle 6">
            <a:extLst>
              <a:ext uri="{FF2B5EF4-FFF2-40B4-BE49-F238E27FC236}">
                <a16:creationId xmlns:a16="http://schemas.microsoft.com/office/drawing/2014/main" id="{712706E9-C593-DCBB-6C72-ED39A98EBF86}"/>
              </a:ext>
            </a:extLst>
          </p:cNvPr>
          <p:cNvSpPr/>
          <p:nvPr/>
        </p:nvSpPr>
        <p:spPr>
          <a:xfrm>
            <a:off x="12768146" y="7750098"/>
            <a:ext cx="1761893" cy="401443"/>
          </a:xfrm>
          <a:prstGeom prst="rect">
            <a:avLst/>
          </a:prstGeom>
          <a:solidFill>
            <a:srgbClr val="11283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E8FC18-1EFF-9C11-41C5-64A845E3A4C5}"/>
              </a:ext>
            </a:extLst>
          </p:cNvPr>
          <p:cNvSpPr/>
          <p:nvPr/>
        </p:nvSpPr>
        <p:spPr>
          <a:xfrm>
            <a:off x="12768146" y="7747542"/>
            <a:ext cx="1761893" cy="401443"/>
          </a:xfrm>
          <a:prstGeom prst="rect">
            <a:avLst/>
          </a:prstGeom>
          <a:solidFill>
            <a:srgbClr val="11283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93D6A54C-16B0-C57D-9318-D0CF8E5312D4}"/>
              </a:ext>
            </a:extLst>
          </p:cNvPr>
          <p:cNvSpPr txBox="1"/>
          <p:nvPr/>
        </p:nvSpPr>
        <p:spPr>
          <a:xfrm>
            <a:off x="3914775" y="3606968"/>
            <a:ext cx="6381750" cy="1107996"/>
          </a:xfrm>
          <a:prstGeom prst="rect">
            <a:avLst/>
          </a:prstGeom>
          <a:noFill/>
        </p:spPr>
        <p:txBody>
          <a:bodyPr wrap="square" rtlCol="0">
            <a:spAutoFit/>
          </a:bodyPr>
          <a:lstStyle/>
          <a:p>
            <a:pPr algn="ctr"/>
            <a:r>
              <a:rPr lang="en-US" sz="6600" dirty="0">
                <a:solidFill>
                  <a:schemeClr val="bg1"/>
                </a:solidFill>
              </a:rPr>
              <a:t>Thank You…</a:t>
            </a:r>
            <a:endParaRPr lang="en-IN" sz="6600" dirty="0">
              <a:solidFill>
                <a:schemeClr val="bg1"/>
              </a:solidFill>
            </a:endParaRPr>
          </a:p>
        </p:txBody>
      </p:sp>
    </p:spTree>
    <p:extLst>
      <p:ext uri="{BB962C8B-B14F-4D97-AF65-F5344CB8AC3E}">
        <p14:creationId xmlns:p14="http://schemas.microsoft.com/office/powerpoint/2010/main" val="284253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769150"/>
            <a:ext cx="7468553" cy="640675"/>
          </a:xfrm>
          <a:prstGeom prst="rect">
            <a:avLst/>
          </a:prstGeom>
          <a:noFill/>
          <a:ln/>
        </p:spPr>
        <p:txBody>
          <a:bodyPr wrap="square" lIns="0" tIns="0" rIns="0" bIns="0" rtlCol="0" anchor="t"/>
          <a:lstStyle/>
          <a:p>
            <a:pPr marL="0" indent="0">
              <a:lnSpc>
                <a:spcPts val="5500"/>
              </a:lnSpc>
              <a:buNone/>
            </a:pPr>
            <a:r>
              <a:rPr lang="en-US" sz="4400" b="1" dirty="0">
                <a:solidFill>
                  <a:srgbClr val="FFFFFF"/>
                </a:solidFill>
                <a:latin typeface="Arial" panose="020B0604020202020204" pitchFamily="34" charset="0"/>
                <a:ea typeface="Unbounded" pitchFamily="34" charset="-122"/>
                <a:cs typeface="Arial" panose="020B0604020202020204" pitchFamily="34" charset="0"/>
              </a:rPr>
              <a:t>INTRODUCTION</a:t>
            </a:r>
            <a:endParaRPr lang="en-US" sz="4400" b="1" dirty="0">
              <a:latin typeface="Arial" panose="020B0604020202020204" pitchFamily="34" charset="0"/>
              <a:cs typeface="Arial" panose="020B0604020202020204" pitchFamily="34" charset="0"/>
            </a:endParaRPr>
          </a:p>
        </p:txBody>
      </p:sp>
      <p:sp>
        <p:nvSpPr>
          <p:cNvPr id="4" name="Text 1"/>
          <p:cNvSpPr/>
          <p:nvPr/>
        </p:nvSpPr>
        <p:spPr>
          <a:xfrm>
            <a:off x="228600" y="3000375"/>
            <a:ext cx="8077677" cy="4133850"/>
          </a:xfrm>
          <a:prstGeom prst="rect">
            <a:avLst/>
          </a:prstGeom>
          <a:noFill/>
          <a:ln/>
        </p:spPr>
        <p:txBody>
          <a:bodyPr wrap="square" lIns="0" tIns="0" rIns="0" bIns="0" rtlCol="0" anchor="t"/>
          <a:lstStyle/>
          <a:p>
            <a:pPr marL="0" indent="0">
              <a:lnSpc>
                <a:spcPts val="3000"/>
              </a:lnSpc>
              <a:buNone/>
            </a:pPr>
            <a:r>
              <a:rPr lang="en-US" sz="2800" dirty="0">
                <a:solidFill>
                  <a:schemeClr val="bg1">
                    <a:lumMod val="95000"/>
                  </a:schemeClr>
                </a:solidFill>
                <a:latin typeface="Cabin" pitchFamily="34" charset="0"/>
                <a:ea typeface="Cabin" pitchFamily="34" charset="-122"/>
                <a:cs typeface="Cabin" pitchFamily="34" charset="-120"/>
              </a:rPr>
              <a:t>This presentation analyzes trends in Indian agricultural production from 1997 to 2020, highlighting key factors impacting yield and production. We will examine national and regional trends across various crops, analyzing the impact of key factors on production.</a:t>
            </a:r>
            <a:endParaRPr lang="en-US" sz="2800" dirty="0">
              <a:solidFill>
                <a:schemeClr val="bg1">
                  <a:lumMod val="95000"/>
                </a:scheme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32A3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F9A551-7F0A-4A63-08AD-90D2D8E609BA}"/>
              </a:ext>
            </a:extLst>
          </p:cNvPr>
          <p:cNvSpPr txBox="1"/>
          <p:nvPr/>
        </p:nvSpPr>
        <p:spPr>
          <a:xfrm>
            <a:off x="1400175" y="762000"/>
            <a:ext cx="5029200" cy="769441"/>
          </a:xfrm>
          <a:prstGeom prst="rect">
            <a:avLst/>
          </a:prstGeom>
          <a:noFill/>
        </p:spPr>
        <p:txBody>
          <a:bodyPr wrap="square" rtlCol="0">
            <a:spAutoFit/>
          </a:bodyPr>
          <a:lstStyle/>
          <a:p>
            <a:r>
              <a:rPr lang="en-IN" sz="4400" b="1" dirty="0">
                <a:solidFill>
                  <a:schemeClr val="bg1"/>
                </a:solidFill>
                <a:latin typeface="Arial" panose="020B0604020202020204" pitchFamily="34" charset="0"/>
                <a:cs typeface="Arial" panose="020B0604020202020204" pitchFamily="34" charset="0"/>
              </a:rPr>
              <a:t>OBJECTIVES</a:t>
            </a:r>
          </a:p>
        </p:txBody>
      </p:sp>
      <p:sp>
        <p:nvSpPr>
          <p:cNvPr id="5" name="Rectangle 4">
            <a:extLst>
              <a:ext uri="{FF2B5EF4-FFF2-40B4-BE49-F238E27FC236}">
                <a16:creationId xmlns:a16="http://schemas.microsoft.com/office/drawing/2014/main" id="{4159A2CC-BDB6-49FC-4BBA-7F6284C43C26}"/>
              </a:ext>
            </a:extLst>
          </p:cNvPr>
          <p:cNvSpPr/>
          <p:nvPr/>
        </p:nvSpPr>
        <p:spPr>
          <a:xfrm>
            <a:off x="12768146" y="7750098"/>
            <a:ext cx="1761893" cy="401443"/>
          </a:xfrm>
          <a:prstGeom prst="rect">
            <a:avLst/>
          </a:prstGeom>
          <a:solidFill>
            <a:srgbClr val="11283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085C2079-CBFD-CB5A-A015-62774917E031}"/>
              </a:ext>
            </a:extLst>
          </p:cNvPr>
          <p:cNvSpPr txBox="1"/>
          <p:nvPr/>
        </p:nvSpPr>
        <p:spPr>
          <a:xfrm>
            <a:off x="904875" y="2314575"/>
            <a:ext cx="12001499" cy="5078313"/>
          </a:xfrm>
          <a:prstGeom prst="rect">
            <a:avLst/>
          </a:prstGeom>
          <a:noFill/>
        </p:spPr>
        <p:txBody>
          <a:bodyPr wrap="square" rtlCol="0">
            <a:spAutoFit/>
          </a:bodyPr>
          <a:lstStyle/>
          <a:p>
            <a:pPr marL="285750" indent="-285750">
              <a:buFont typeface="Arial" panose="020B0604020202020204" pitchFamily="34" charset="0"/>
              <a:buChar char="•"/>
            </a:pPr>
            <a:r>
              <a:rPr lang="en-IN" sz="3600" dirty="0">
                <a:solidFill>
                  <a:schemeClr val="bg1">
                    <a:lumMod val="85000"/>
                  </a:schemeClr>
                </a:solidFill>
              </a:rPr>
              <a:t>To analyse the crop varieties and total production throughout the years</a:t>
            </a:r>
          </a:p>
          <a:p>
            <a:pPr marL="285750" indent="-285750">
              <a:buFont typeface="Arial" panose="020B0604020202020204" pitchFamily="34" charset="0"/>
              <a:buChar char="•"/>
            </a:pPr>
            <a:endParaRPr lang="en-IN" sz="3600" dirty="0">
              <a:solidFill>
                <a:schemeClr val="bg1">
                  <a:lumMod val="85000"/>
                </a:schemeClr>
              </a:solidFill>
            </a:endParaRPr>
          </a:p>
          <a:p>
            <a:pPr marL="285750" indent="-285750">
              <a:buFont typeface="Arial" panose="020B0604020202020204" pitchFamily="34" charset="0"/>
              <a:buChar char="•"/>
            </a:pPr>
            <a:r>
              <a:rPr lang="en-IN" sz="3600" dirty="0">
                <a:solidFill>
                  <a:schemeClr val="bg1">
                    <a:lumMod val="85000"/>
                  </a:schemeClr>
                </a:solidFill>
              </a:rPr>
              <a:t>To observe the top 5 crops in terms of yield and area coverage</a:t>
            </a:r>
          </a:p>
          <a:p>
            <a:pPr marL="285750" indent="-285750">
              <a:buFont typeface="Arial" panose="020B0604020202020204" pitchFamily="34" charset="0"/>
              <a:buChar char="•"/>
            </a:pPr>
            <a:endParaRPr lang="en-IN" sz="3600" dirty="0">
              <a:solidFill>
                <a:schemeClr val="bg1">
                  <a:lumMod val="85000"/>
                </a:schemeClr>
              </a:solidFill>
            </a:endParaRPr>
          </a:p>
          <a:p>
            <a:pPr marL="285750" indent="-285750">
              <a:buFont typeface="Arial" panose="020B0604020202020204" pitchFamily="34" charset="0"/>
              <a:buChar char="•"/>
            </a:pPr>
            <a:r>
              <a:rPr lang="en-IN" sz="3600" dirty="0">
                <a:solidFill>
                  <a:schemeClr val="bg1">
                    <a:lumMod val="85000"/>
                  </a:schemeClr>
                </a:solidFill>
              </a:rPr>
              <a:t>To take a quick glance at seasonal contribution to production across South Indian states </a:t>
            </a:r>
          </a:p>
          <a:p>
            <a:pPr marL="285750" indent="-285750">
              <a:buFont typeface="Arial" panose="020B0604020202020204" pitchFamily="34" charset="0"/>
              <a:buChar char="•"/>
            </a:pPr>
            <a:endParaRPr lang="en-IN" sz="3600" dirty="0">
              <a:solidFill>
                <a:schemeClr val="bg1">
                  <a:lumMod val="85000"/>
                </a:schemeClr>
              </a:solidFill>
            </a:endParaRPr>
          </a:p>
          <a:p>
            <a:pPr marL="285750" indent="-285750">
              <a:buFont typeface="Arial" panose="020B0604020202020204" pitchFamily="34" charset="0"/>
              <a:buChar char="•"/>
            </a:pPr>
            <a:r>
              <a:rPr lang="en-IN" sz="3600" dirty="0">
                <a:solidFill>
                  <a:schemeClr val="bg1">
                    <a:lumMod val="85000"/>
                  </a:schemeClr>
                </a:solidFill>
              </a:rPr>
              <a:t>To get a rough overview of Kerala’s production ability </a:t>
            </a:r>
          </a:p>
        </p:txBody>
      </p:sp>
    </p:spTree>
    <p:extLst>
      <p:ext uri="{BB962C8B-B14F-4D97-AF65-F5344CB8AC3E}">
        <p14:creationId xmlns:p14="http://schemas.microsoft.com/office/powerpoint/2010/main" val="3326631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6E7F2A-FD5E-1DDA-C588-E956D15570A2}"/>
              </a:ext>
            </a:extLst>
          </p:cNvPr>
          <p:cNvSpPr/>
          <p:nvPr/>
        </p:nvSpPr>
        <p:spPr>
          <a:xfrm>
            <a:off x="12768146" y="7750098"/>
            <a:ext cx="1761893" cy="401443"/>
          </a:xfrm>
          <a:prstGeom prst="rect">
            <a:avLst/>
          </a:prstGeom>
          <a:solidFill>
            <a:srgbClr val="11283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Image 0"/>
          <p:cNvPicPr>
            <a:picLocks noChangeAspect="1"/>
          </p:cNvPicPr>
          <p:nvPr/>
        </p:nvPicPr>
        <p:blipFill>
          <a:blip r:embed="rId3"/>
          <a:srcRect/>
          <a:stretch/>
        </p:blipFill>
        <p:spPr>
          <a:xfrm>
            <a:off x="8808482" y="180975"/>
            <a:ext cx="5593318" cy="7892595"/>
          </a:xfrm>
          <a:prstGeom prst="rect">
            <a:avLst/>
          </a:prstGeom>
        </p:spPr>
      </p:pic>
      <p:sp>
        <p:nvSpPr>
          <p:cNvPr id="3" name="Text 0"/>
          <p:cNvSpPr/>
          <p:nvPr/>
        </p:nvSpPr>
        <p:spPr>
          <a:xfrm>
            <a:off x="1814632" y="364212"/>
            <a:ext cx="5791200" cy="626388"/>
          </a:xfrm>
          <a:prstGeom prst="rect">
            <a:avLst/>
          </a:prstGeom>
          <a:noFill/>
          <a:ln/>
        </p:spPr>
        <p:txBody>
          <a:bodyPr wrap="square" lIns="0" tIns="0" rIns="0" bIns="0" rtlCol="0" anchor="t"/>
          <a:lstStyle/>
          <a:p>
            <a:pPr marL="0" indent="0" algn="ctr">
              <a:lnSpc>
                <a:spcPts val="4250"/>
              </a:lnSpc>
              <a:buNone/>
            </a:pPr>
            <a:r>
              <a:rPr lang="en-US" sz="4400" b="1" dirty="0">
                <a:solidFill>
                  <a:schemeClr val="bg1">
                    <a:lumMod val="95000"/>
                  </a:schemeClr>
                </a:solidFill>
                <a:latin typeface="Arial" panose="020B0604020202020204" pitchFamily="34" charset="0"/>
                <a:cs typeface="Arial" panose="020B0604020202020204" pitchFamily="34" charset="0"/>
              </a:rPr>
              <a:t>Dataset details:</a:t>
            </a:r>
          </a:p>
        </p:txBody>
      </p:sp>
      <p:sp>
        <p:nvSpPr>
          <p:cNvPr id="15" name="Text 8"/>
          <p:cNvSpPr/>
          <p:nvPr/>
        </p:nvSpPr>
        <p:spPr>
          <a:xfrm>
            <a:off x="4710232" y="6247090"/>
            <a:ext cx="3788212" cy="1180148"/>
          </a:xfrm>
          <a:prstGeom prst="rect">
            <a:avLst/>
          </a:prstGeom>
          <a:noFill/>
          <a:ln/>
        </p:spPr>
        <p:txBody>
          <a:bodyPr wrap="square" lIns="0" tIns="0" rIns="0" bIns="0" rtlCol="0" anchor="t"/>
          <a:lstStyle/>
          <a:p>
            <a:pPr marL="0" indent="0" algn="l">
              <a:lnSpc>
                <a:spcPts val="2300"/>
              </a:lnSpc>
              <a:buNone/>
            </a:pPr>
            <a:endParaRPr lang="en-US" sz="1450" dirty="0"/>
          </a:p>
        </p:txBody>
      </p:sp>
      <p:sp>
        <p:nvSpPr>
          <p:cNvPr id="16" name="TextBox 15">
            <a:extLst>
              <a:ext uri="{FF2B5EF4-FFF2-40B4-BE49-F238E27FC236}">
                <a16:creationId xmlns:a16="http://schemas.microsoft.com/office/drawing/2014/main" id="{E23884E7-A3DE-4DFF-FCEE-878C19FD8A50}"/>
              </a:ext>
            </a:extLst>
          </p:cNvPr>
          <p:cNvSpPr txBox="1"/>
          <p:nvPr/>
        </p:nvSpPr>
        <p:spPr>
          <a:xfrm>
            <a:off x="335519" y="1270815"/>
            <a:ext cx="8162925" cy="6863417"/>
          </a:xfrm>
          <a:prstGeom prst="rect">
            <a:avLst/>
          </a:prstGeom>
          <a:noFill/>
        </p:spPr>
        <p:txBody>
          <a:bodyPr wrap="square" rtlCol="0">
            <a:spAutoFit/>
          </a:bodyPr>
          <a:lstStyle/>
          <a:p>
            <a:pPr marL="285750" indent="-285750">
              <a:buFont typeface="Arial" panose="020B0604020202020204" pitchFamily="34" charset="0"/>
              <a:buChar char="•"/>
            </a:pPr>
            <a:r>
              <a:rPr lang="en-IN" sz="2000" dirty="0">
                <a:solidFill>
                  <a:schemeClr val="bg1">
                    <a:lumMod val="85000"/>
                  </a:schemeClr>
                </a:solidFill>
              </a:rPr>
              <a:t>State:</a:t>
            </a:r>
            <a:r>
              <a:rPr lang="en-US" sz="2000" dirty="0">
                <a:solidFill>
                  <a:schemeClr val="bg1">
                    <a:lumMod val="85000"/>
                  </a:schemeClr>
                </a:solidFill>
              </a:rPr>
              <a:t> Name of the state in India.</a:t>
            </a:r>
            <a:endParaRPr lang="en-IN" sz="2000" dirty="0">
              <a:solidFill>
                <a:schemeClr val="bg1">
                  <a:lumMod val="85000"/>
                </a:schemeClr>
              </a:solidFill>
            </a:endParaRPr>
          </a:p>
          <a:p>
            <a:pPr marL="285750" indent="-285750">
              <a:buFont typeface="Arial" panose="020B0604020202020204" pitchFamily="34" charset="0"/>
              <a:buChar char="•"/>
            </a:pPr>
            <a:endParaRPr lang="en-IN" sz="2000" dirty="0">
              <a:solidFill>
                <a:schemeClr val="bg1">
                  <a:lumMod val="85000"/>
                </a:schemeClr>
              </a:solidFill>
            </a:endParaRPr>
          </a:p>
          <a:p>
            <a:pPr marL="285750" indent="-285750">
              <a:buFont typeface="Arial" panose="020B0604020202020204" pitchFamily="34" charset="0"/>
              <a:buChar char="•"/>
            </a:pPr>
            <a:r>
              <a:rPr lang="en-IN" sz="2000" dirty="0">
                <a:solidFill>
                  <a:schemeClr val="bg1">
                    <a:lumMod val="85000"/>
                  </a:schemeClr>
                </a:solidFill>
              </a:rPr>
              <a:t>District:</a:t>
            </a:r>
            <a:r>
              <a:rPr lang="en-US" sz="2000" dirty="0">
                <a:solidFill>
                  <a:schemeClr val="bg1">
                    <a:lumMod val="85000"/>
                  </a:schemeClr>
                </a:solidFill>
              </a:rPr>
              <a:t> Name of the district within the state.</a:t>
            </a:r>
            <a:endParaRPr lang="en-IN" sz="2000" dirty="0">
              <a:solidFill>
                <a:schemeClr val="bg1">
                  <a:lumMod val="85000"/>
                </a:schemeClr>
              </a:solidFill>
            </a:endParaRPr>
          </a:p>
          <a:p>
            <a:pPr marL="285750" indent="-285750">
              <a:buFont typeface="Arial" panose="020B0604020202020204" pitchFamily="34" charset="0"/>
              <a:buChar char="•"/>
            </a:pPr>
            <a:endParaRPr lang="en-IN" sz="2000" dirty="0">
              <a:solidFill>
                <a:schemeClr val="bg1">
                  <a:lumMod val="85000"/>
                </a:schemeClr>
              </a:solidFill>
            </a:endParaRPr>
          </a:p>
          <a:p>
            <a:pPr marL="285750" indent="-285750">
              <a:buFont typeface="Arial" panose="020B0604020202020204" pitchFamily="34" charset="0"/>
              <a:buChar char="•"/>
            </a:pPr>
            <a:r>
              <a:rPr lang="en-IN" sz="2000" dirty="0">
                <a:solidFill>
                  <a:schemeClr val="bg1">
                    <a:lumMod val="85000"/>
                  </a:schemeClr>
                </a:solidFill>
              </a:rPr>
              <a:t>Crop:</a:t>
            </a:r>
            <a:r>
              <a:rPr lang="en-US" sz="2000" dirty="0">
                <a:solidFill>
                  <a:schemeClr val="bg1">
                    <a:lumMod val="85000"/>
                  </a:schemeClr>
                </a:solidFill>
              </a:rPr>
              <a:t> Type of crop being reported.</a:t>
            </a:r>
            <a:endParaRPr lang="en-IN" sz="2000" dirty="0">
              <a:solidFill>
                <a:schemeClr val="bg1">
                  <a:lumMod val="85000"/>
                </a:schemeClr>
              </a:solidFill>
            </a:endParaRPr>
          </a:p>
          <a:p>
            <a:pPr marL="285750" indent="-285750">
              <a:buFont typeface="Arial" panose="020B0604020202020204" pitchFamily="34" charset="0"/>
              <a:buChar char="•"/>
            </a:pPr>
            <a:endParaRPr lang="en-IN" sz="2000" dirty="0">
              <a:solidFill>
                <a:schemeClr val="bg1">
                  <a:lumMod val="85000"/>
                </a:schemeClr>
              </a:solidFill>
            </a:endParaRPr>
          </a:p>
          <a:p>
            <a:pPr marL="285750" indent="-285750">
              <a:buFont typeface="Arial" panose="020B0604020202020204" pitchFamily="34" charset="0"/>
              <a:buChar char="•"/>
            </a:pPr>
            <a:r>
              <a:rPr lang="en-IN" sz="2000" dirty="0">
                <a:solidFill>
                  <a:schemeClr val="bg1">
                    <a:lumMod val="85000"/>
                  </a:schemeClr>
                </a:solidFill>
              </a:rPr>
              <a:t>Year:</a:t>
            </a:r>
            <a:r>
              <a:rPr lang="en-US" sz="2000" dirty="0">
                <a:solidFill>
                  <a:schemeClr val="bg1">
                    <a:lumMod val="85000"/>
                  </a:schemeClr>
                </a:solidFill>
              </a:rPr>
              <a:t> Year of the reported data.</a:t>
            </a:r>
            <a:endParaRPr lang="en-IN" sz="2000" dirty="0">
              <a:solidFill>
                <a:schemeClr val="bg1">
                  <a:lumMod val="85000"/>
                </a:schemeClr>
              </a:solidFill>
            </a:endParaRPr>
          </a:p>
          <a:p>
            <a:pPr marL="285750" indent="-285750">
              <a:buFont typeface="Arial" panose="020B0604020202020204" pitchFamily="34" charset="0"/>
              <a:buChar char="•"/>
            </a:pPr>
            <a:endParaRPr lang="en-IN" sz="2000" dirty="0">
              <a:solidFill>
                <a:schemeClr val="bg1">
                  <a:lumMod val="85000"/>
                </a:schemeClr>
              </a:solidFill>
            </a:endParaRPr>
          </a:p>
          <a:p>
            <a:pPr marL="285750" indent="-285750">
              <a:buFont typeface="Arial" panose="020B0604020202020204" pitchFamily="34" charset="0"/>
              <a:buChar char="•"/>
            </a:pPr>
            <a:r>
              <a:rPr lang="en-IN" sz="2000" dirty="0">
                <a:solidFill>
                  <a:schemeClr val="bg1">
                    <a:lumMod val="85000"/>
                  </a:schemeClr>
                </a:solidFill>
              </a:rPr>
              <a:t>Season:</a:t>
            </a:r>
            <a:r>
              <a:rPr lang="en-US" sz="2000" dirty="0">
                <a:solidFill>
                  <a:schemeClr val="bg1">
                    <a:lumMod val="85000"/>
                  </a:schemeClr>
                </a:solidFill>
              </a:rPr>
              <a:t> Season in which the crop was grown.</a:t>
            </a:r>
            <a:endParaRPr lang="en-IN" sz="2000" dirty="0">
              <a:solidFill>
                <a:schemeClr val="bg1">
                  <a:lumMod val="85000"/>
                </a:schemeClr>
              </a:solidFill>
            </a:endParaRPr>
          </a:p>
          <a:p>
            <a:pPr marL="285750" indent="-285750">
              <a:buFont typeface="Arial" panose="020B0604020202020204" pitchFamily="34" charset="0"/>
              <a:buChar char="•"/>
            </a:pPr>
            <a:endParaRPr lang="en-IN" sz="2000" dirty="0">
              <a:solidFill>
                <a:schemeClr val="bg1">
                  <a:lumMod val="85000"/>
                </a:schemeClr>
              </a:solidFill>
            </a:endParaRPr>
          </a:p>
          <a:p>
            <a:pPr marL="285750" indent="-285750">
              <a:buFont typeface="Arial" panose="020B0604020202020204" pitchFamily="34" charset="0"/>
              <a:buChar char="•"/>
            </a:pPr>
            <a:r>
              <a:rPr lang="en-IN" sz="2000" dirty="0">
                <a:solidFill>
                  <a:schemeClr val="bg1">
                    <a:lumMod val="85000"/>
                  </a:schemeClr>
                </a:solidFill>
              </a:rPr>
              <a:t>Area:</a:t>
            </a:r>
            <a:r>
              <a:rPr lang="en-US" sz="2000" dirty="0">
                <a:solidFill>
                  <a:schemeClr val="bg1">
                    <a:lumMod val="85000"/>
                  </a:schemeClr>
                </a:solidFill>
              </a:rPr>
              <a:t> Total area used for cultivation.</a:t>
            </a:r>
          </a:p>
          <a:p>
            <a:pPr marL="285750" indent="-285750">
              <a:buFont typeface="Arial" panose="020B0604020202020204" pitchFamily="34" charset="0"/>
              <a:buChar char="•"/>
            </a:pPr>
            <a:endParaRPr lang="en-US" sz="2000" dirty="0">
              <a:solidFill>
                <a:schemeClr val="bg1">
                  <a:lumMod val="85000"/>
                </a:schemeClr>
              </a:solidFill>
            </a:endParaRPr>
          </a:p>
          <a:p>
            <a:pPr marL="285750" indent="-285750">
              <a:buFont typeface="Arial" panose="020B0604020202020204" pitchFamily="34" charset="0"/>
              <a:buChar char="•"/>
            </a:pPr>
            <a:r>
              <a:rPr lang="en-US" sz="2000" dirty="0">
                <a:solidFill>
                  <a:schemeClr val="bg1">
                    <a:lumMod val="85000"/>
                  </a:schemeClr>
                </a:solidFill>
              </a:rPr>
              <a:t>Area Units</a:t>
            </a:r>
            <a:r>
              <a:rPr lang="en-US" sz="2000" b="1" dirty="0">
                <a:solidFill>
                  <a:schemeClr val="bg1">
                    <a:lumMod val="85000"/>
                  </a:schemeClr>
                </a:solidFill>
              </a:rPr>
              <a:t>:</a:t>
            </a:r>
            <a:r>
              <a:rPr lang="en-US" sz="2000" dirty="0">
                <a:solidFill>
                  <a:schemeClr val="bg1">
                    <a:lumMod val="85000"/>
                  </a:schemeClr>
                </a:solidFill>
              </a:rPr>
              <a:t> Units in which the area is measured (e.g., hectares).</a:t>
            </a:r>
            <a:endParaRPr lang="en-IN" sz="2000" dirty="0">
              <a:solidFill>
                <a:schemeClr val="bg1">
                  <a:lumMod val="85000"/>
                </a:schemeClr>
              </a:solidFill>
            </a:endParaRPr>
          </a:p>
          <a:p>
            <a:pPr marL="285750" indent="-285750">
              <a:buFont typeface="Arial" panose="020B0604020202020204" pitchFamily="34" charset="0"/>
              <a:buChar char="•"/>
            </a:pPr>
            <a:endParaRPr lang="en-IN" sz="2000" dirty="0">
              <a:solidFill>
                <a:schemeClr val="bg1">
                  <a:lumMod val="85000"/>
                </a:schemeClr>
              </a:solidFill>
            </a:endParaRPr>
          </a:p>
          <a:p>
            <a:pPr marL="285750" indent="-285750">
              <a:buFont typeface="Arial" panose="020B0604020202020204" pitchFamily="34" charset="0"/>
              <a:buChar char="•"/>
            </a:pPr>
            <a:r>
              <a:rPr lang="en-IN" sz="2000" dirty="0">
                <a:solidFill>
                  <a:schemeClr val="bg1">
                    <a:lumMod val="85000"/>
                  </a:schemeClr>
                </a:solidFill>
              </a:rPr>
              <a:t>Production:</a:t>
            </a:r>
            <a:r>
              <a:rPr lang="en-US" sz="2000" dirty="0">
                <a:solidFill>
                  <a:schemeClr val="bg1">
                    <a:lumMod val="85000"/>
                  </a:schemeClr>
                </a:solidFill>
              </a:rPr>
              <a:t> Total production of the crop.</a:t>
            </a:r>
          </a:p>
          <a:p>
            <a:pPr marL="285750" indent="-285750">
              <a:buFont typeface="Arial" panose="020B0604020202020204" pitchFamily="34" charset="0"/>
              <a:buChar char="•"/>
            </a:pPr>
            <a:endParaRPr lang="en-US" sz="2000" dirty="0">
              <a:solidFill>
                <a:schemeClr val="bg1">
                  <a:lumMod val="85000"/>
                </a:schemeClr>
              </a:solidFill>
            </a:endParaRPr>
          </a:p>
          <a:p>
            <a:pPr marL="285750" indent="-285750">
              <a:buFont typeface="Arial" panose="020B0604020202020204" pitchFamily="34" charset="0"/>
              <a:buChar char="•"/>
            </a:pPr>
            <a:r>
              <a:rPr lang="en-US" sz="2000" dirty="0">
                <a:solidFill>
                  <a:schemeClr val="bg1">
                    <a:lumMod val="85000"/>
                  </a:schemeClr>
                </a:solidFill>
              </a:rPr>
              <a:t>Production Units - Units of measurement for production (e.g., tons).</a:t>
            </a:r>
            <a:endParaRPr lang="en-IN" sz="2000" dirty="0">
              <a:solidFill>
                <a:schemeClr val="bg1">
                  <a:lumMod val="85000"/>
                </a:schemeClr>
              </a:solidFill>
            </a:endParaRPr>
          </a:p>
          <a:p>
            <a:pPr marL="285750" indent="-285750">
              <a:buFont typeface="Arial" panose="020B0604020202020204" pitchFamily="34" charset="0"/>
              <a:buChar char="•"/>
            </a:pPr>
            <a:endParaRPr lang="en-IN" sz="2000" dirty="0">
              <a:solidFill>
                <a:schemeClr val="bg1">
                  <a:lumMod val="85000"/>
                </a:schemeClr>
              </a:solidFill>
            </a:endParaRPr>
          </a:p>
          <a:p>
            <a:pPr marL="285750" indent="-285750">
              <a:buFont typeface="Arial" panose="020B0604020202020204" pitchFamily="34" charset="0"/>
              <a:buChar char="•"/>
            </a:pPr>
            <a:r>
              <a:rPr lang="en-IN" sz="2000" dirty="0">
                <a:solidFill>
                  <a:schemeClr val="bg1">
                    <a:lumMod val="85000"/>
                  </a:schemeClr>
                </a:solidFill>
              </a:rPr>
              <a:t>Yield:</a:t>
            </a:r>
            <a:r>
              <a:rPr lang="en-US" sz="2000" dirty="0">
                <a:solidFill>
                  <a:schemeClr val="bg1">
                    <a:lumMod val="85000"/>
                  </a:schemeClr>
                </a:solidFill>
              </a:rPr>
              <a:t> Productivity of the crop (e.g., production per unit area).</a:t>
            </a:r>
          </a:p>
          <a:p>
            <a:pPr marL="285750" indent="-285750">
              <a:buFont typeface="Arial" panose="020B0604020202020204" pitchFamily="34" charset="0"/>
              <a:buChar char="•"/>
            </a:pPr>
            <a:endParaRPr lang="en-IN" sz="2000" dirty="0">
              <a:solidFill>
                <a:schemeClr val="bg1">
                  <a:lumMod val="85000"/>
                </a:schemeClr>
              </a:solidFill>
            </a:endParaRPr>
          </a:p>
          <a:p>
            <a:pPr marL="285750" indent="-285750">
              <a:buFont typeface="Arial" panose="020B0604020202020204" pitchFamily="34" charset="0"/>
              <a:buChar char="•"/>
            </a:pPr>
            <a:r>
              <a:rPr lang="en-IN" sz="2000" dirty="0">
                <a:solidFill>
                  <a:schemeClr val="bg1">
                    <a:lumMod val="85000"/>
                  </a:schemeClr>
                </a:solidFill>
              </a:rPr>
              <a:t>Zone:</a:t>
            </a:r>
            <a:r>
              <a:rPr lang="en-US" sz="2000" dirty="0">
                <a:solidFill>
                  <a:schemeClr val="bg1">
                    <a:lumMod val="85000"/>
                  </a:schemeClr>
                </a:solidFill>
              </a:rPr>
              <a:t> Zone classification for the state (</a:t>
            </a:r>
            <a:r>
              <a:rPr lang="en-US" sz="2000" dirty="0" err="1">
                <a:solidFill>
                  <a:schemeClr val="bg1">
                    <a:lumMod val="85000"/>
                  </a:schemeClr>
                </a:solidFill>
              </a:rPr>
              <a:t>i.e</a:t>
            </a:r>
            <a:r>
              <a:rPr lang="en-US" sz="2000" dirty="0">
                <a:solidFill>
                  <a:schemeClr val="bg1">
                    <a:lumMod val="85000"/>
                  </a:schemeClr>
                </a:solidFill>
              </a:rPr>
              <a:t>, here geographical zone).</a:t>
            </a:r>
          </a:p>
          <a:p>
            <a:pPr marL="285750" indent="-285750">
              <a:buFont typeface="Arial" panose="020B0604020202020204" pitchFamily="34" charset="0"/>
              <a:buChar char="•"/>
            </a:pPr>
            <a:endParaRPr lang="en-IN" sz="2000" dirty="0">
              <a:solidFill>
                <a:schemeClr val="bg1">
                  <a:lumMod val="95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909399"/>
            <a:ext cx="7468553" cy="1408033"/>
          </a:xfrm>
          <a:prstGeom prst="rect">
            <a:avLst/>
          </a:prstGeom>
          <a:noFill/>
          <a:ln/>
        </p:spPr>
        <p:txBody>
          <a:bodyPr wrap="square" lIns="0" tIns="0" rIns="0" bIns="0" rtlCol="0" anchor="t"/>
          <a:lstStyle/>
          <a:p>
            <a:pPr marL="0" indent="0">
              <a:lnSpc>
                <a:spcPts val="5500"/>
              </a:lnSpc>
              <a:buNone/>
            </a:pPr>
            <a:r>
              <a:rPr lang="en-US" sz="4400" b="1" dirty="0">
                <a:solidFill>
                  <a:srgbClr val="FFFFFF"/>
                </a:solidFill>
                <a:latin typeface="Arial" panose="020B0604020202020204" pitchFamily="34" charset="0"/>
                <a:ea typeface="Unbounded" pitchFamily="34" charset="-122"/>
                <a:cs typeface="Arial" panose="020B0604020202020204" pitchFamily="34" charset="0"/>
              </a:rPr>
              <a:t>National Trends in Production and Yield</a:t>
            </a:r>
            <a:endParaRPr lang="en-US" sz="4400" b="1" dirty="0">
              <a:latin typeface="Arial" panose="020B0604020202020204" pitchFamily="34" charset="0"/>
              <a:cs typeface="Arial" panose="020B0604020202020204" pitchFamily="34" charset="0"/>
            </a:endParaRPr>
          </a:p>
        </p:txBody>
      </p:sp>
      <p:sp>
        <p:nvSpPr>
          <p:cNvPr id="4" name="Shape 1"/>
          <p:cNvSpPr/>
          <p:nvPr/>
        </p:nvSpPr>
        <p:spPr>
          <a:xfrm>
            <a:off x="6667857" y="2676406"/>
            <a:ext cx="30480" cy="4643795"/>
          </a:xfrm>
          <a:prstGeom prst="roundRect">
            <a:avLst>
              <a:gd name="adj" fmla="val 117806"/>
            </a:avLst>
          </a:prstGeom>
          <a:solidFill>
            <a:srgbClr val="49606E"/>
          </a:solidFill>
          <a:ln/>
        </p:spPr>
      </p:sp>
      <p:sp>
        <p:nvSpPr>
          <p:cNvPr id="5" name="Shape 2"/>
          <p:cNvSpPr/>
          <p:nvPr/>
        </p:nvSpPr>
        <p:spPr>
          <a:xfrm>
            <a:off x="6921877" y="3199567"/>
            <a:ext cx="837724" cy="30480"/>
          </a:xfrm>
          <a:prstGeom prst="roundRect">
            <a:avLst>
              <a:gd name="adj" fmla="val 117806"/>
            </a:avLst>
          </a:prstGeom>
          <a:solidFill>
            <a:srgbClr val="49606E"/>
          </a:solidFill>
          <a:ln/>
        </p:spPr>
      </p:sp>
      <p:sp>
        <p:nvSpPr>
          <p:cNvPr id="6" name="Shape 3"/>
          <p:cNvSpPr/>
          <p:nvPr/>
        </p:nvSpPr>
        <p:spPr>
          <a:xfrm>
            <a:off x="6413837" y="2945606"/>
            <a:ext cx="538520" cy="538520"/>
          </a:xfrm>
          <a:prstGeom prst="roundRect">
            <a:avLst>
              <a:gd name="adj" fmla="val 6668"/>
            </a:avLst>
          </a:prstGeom>
          <a:solidFill>
            <a:srgbClr val="304755"/>
          </a:solidFill>
          <a:ln/>
        </p:spPr>
      </p:sp>
      <p:sp>
        <p:nvSpPr>
          <p:cNvPr id="7" name="Text 4"/>
          <p:cNvSpPr/>
          <p:nvPr/>
        </p:nvSpPr>
        <p:spPr>
          <a:xfrm>
            <a:off x="6603504" y="3045857"/>
            <a:ext cx="159187" cy="337899"/>
          </a:xfrm>
          <a:prstGeom prst="rect">
            <a:avLst/>
          </a:prstGeom>
          <a:noFill/>
          <a:ln/>
        </p:spPr>
        <p:txBody>
          <a:bodyPr wrap="none" lIns="0" tIns="0" rIns="0" bIns="0" rtlCol="0" anchor="t"/>
          <a:lstStyle/>
          <a:p>
            <a:pPr marL="0" indent="0" algn="ctr">
              <a:lnSpc>
                <a:spcPts val="2650"/>
              </a:lnSpc>
              <a:buNone/>
            </a:pPr>
            <a:r>
              <a:rPr lang="en-US" sz="2650" dirty="0">
                <a:solidFill>
                  <a:srgbClr val="CAD6DE"/>
                </a:solidFill>
                <a:latin typeface="Unbounded" pitchFamily="34" charset="0"/>
                <a:ea typeface="Unbounded" pitchFamily="34" charset="-122"/>
                <a:cs typeface="Unbounded" pitchFamily="34" charset="-120"/>
              </a:rPr>
              <a:t>1</a:t>
            </a:r>
            <a:endParaRPr lang="en-US" sz="2650" dirty="0"/>
          </a:p>
        </p:txBody>
      </p:sp>
      <p:sp>
        <p:nvSpPr>
          <p:cNvPr id="8" name="Text 5"/>
          <p:cNvSpPr/>
          <p:nvPr/>
        </p:nvSpPr>
        <p:spPr>
          <a:xfrm>
            <a:off x="7999690" y="2915722"/>
            <a:ext cx="5792986" cy="1915120"/>
          </a:xfrm>
          <a:prstGeom prst="rect">
            <a:avLst/>
          </a:prstGeom>
          <a:noFill/>
          <a:ln/>
        </p:spPr>
        <p:txBody>
          <a:bodyPr wrap="square" lIns="0" tIns="0" rIns="0" bIns="0" rtlCol="0" anchor="t"/>
          <a:lstStyle/>
          <a:p>
            <a:pPr marL="0" indent="0" algn="l">
              <a:lnSpc>
                <a:spcPts val="3000"/>
              </a:lnSpc>
              <a:buNone/>
            </a:pPr>
            <a:r>
              <a:rPr lang="en-US" sz="2000" dirty="0">
                <a:solidFill>
                  <a:srgbClr val="CAD6DE"/>
                </a:solidFill>
                <a:latin typeface="Cabin" pitchFamily="34" charset="0"/>
                <a:ea typeface="Cabin" pitchFamily="34" charset="-122"/>
                <a:cs typeface="Cabin" pitchFamily="34" charset="-120"/>
              </a:rPr>
              <a:t>India's agricultural production witnessed significant growth in the period, with average annual production increasing substantially. This growth was driven by advancements in technology, irrigation, and improved crop varieties.</a:t>
            </a:r>
            <a:endParaRPr lang="en-US" sz="2000" dirty="0"/>
          </a:p>
        </p:txBody>
      </p:sp>
      <p:sp>
        <p:nvSpPr>
          <p:cNvPr id="9" name="Shape 6"/>
          <p:cNvSpPr/>
          <p:nvPr/>
        </p:nvSpPr>
        <p:spPr>
          <a:xfrm>
            <a:off x="6921877" y="5832634"/>
            <a:ext cx="837724" cy="30480"/>
          </a:xfrm>
          <a:prstGeom prst="roundRect">
            <a:avLst>
              <a:gd name="adj" fmla="val 117806"/>
            </a:avLst>
          </a:prstGeom>
          <a:solidFill>
            <a:srgbClr val="49606E"/>
          </a:solidFill>
          <a:ln/>
        </p:spPr>
      </p:sp>
      <p:sp>
        <p:nvSpPr>
          <p:cNvPr id="10" name="Shape 7"/>
          <p:cNvSpPr/>
          <p:nvPr/>
        </p:nvSpPr>
        <p:spPr>
          <a:xfrm>
            <a:off x="6413837" y="5578673"/>
            <a:ext cx="538520" cy="538520"/>
          </a:xfrm>
          <a:prstGeom prst="roundRect">
            <a:avLst>
              <a:gd name="adj" fmla="val 6668"/>
            </a:avLst>
          </a:prstGeom>
          <a:solidFill>
            <a:srgbClr val="304755"/>
          </a:solidFill>
          <a:ln/>
        </p:spPr>
      </p:sp>
      <p:sp>
        <p:nvSpPr>
          <p:cNvPr id="11" name="Text 8"/>
          <p:cNvSpPr/>
          <p:nvPr/>
        </p:nvSpPr>
        <p:spPr>
          <a:xfrm>
            <a:off x="6549688" y="5678924"/>
            <a:ext cx="266700" cy="337899"/>
          </a:xfrm>
          <a:prstGeom prst="rect">
            <a:avLst/>
          </a:prstGeom>
          <a:noFill/>
          <a:ln/>
        </p:spPr>
        <p:txBody>
          <a:bodyPr wrap="none" lIns="0" tIns="0" rIns="0" bIns="0" rtlCol="0" anchor="t"/>
          <a:lstStyle/>
          <a:p>
            <a:pPr marL="0" indent="0" algn="ctr">
              <a:lnSpc>
                <a:spcPts val="2650"/>
              </a:lnSpc>
              <a:buNone/>
            </a:pPr>
            <a:r>
              <a:rPr lang="en-US" sz="2650" dirty="0">
                <a:solidFill>
                  <a:srgbClr val="CAD6DE"/>
                </a:solidFill>
                <a:latin typeface="Unbounded" pitchFamily="34" charset="0"/>
                <a:ea typeface="Unbounded" pitchFamily="34" charset="-122"/>
                <a:cs typeface="Unbounded" pitchFamily="34" charset="-120"/>
              </a:rPr>
              <a:t>2</a:t>
            </a:r>
            <a:endParaRPr lang="en-US" sz="2650" dirty="0"/>
          </a:p>
        </p:txBody>
      </p:sp>
      <p:sp>
        <p:nvSpPr>
          <p:cNvPr id="12" name="Text 9"/>
          <p:cNvSpPr/>
          <p:nvPr/>
        </p:nvSpPr>
        <p:spPr>
          <a:xfrm>
            <a:off x="7999690" y="5548789"/>
            <a:ext cx="5792986" cy="1532096"/>
          </a:xfrm>
          <a:prstGeom prst="rect">
            <a:avLst/>
          </a:prstGeom>
          <a:noFill/>
          <a:ln/>
        </p:spPr>
        <p:txBody>
          <a:bodyPr wrap="square" lIns="0" tIns="0" rIns="0" bIns="0" rtlCol="0" anchor="t"/>
          <a:lstStyle/>
          <a:p>
            <a:pPr marL="0" indent="0" algn="l">
              <a:lnSpc>
                <a:spcPts val="3000"/>
              </a:lnSpc>
              <a:buNone/>
            </a:pPr>
            <a:r>
              <a:rPr lang="en-US" sz="2000" dirty="0">
                <a:solidFill>
                  <a:srgbClr val="CAD6DE"/>
                </a:solidFill>
                <a:latin typeface="Cabin" pitchFamily="34" charset="0"/>
                <a:ea typeface="Cabin" pitchFamily="34" charset="-122"/>
                <a:cs typeface="Cabin" pitchFamily="34" charset="-120"/>
              </a:rPr>
              <a:t>Yields per unit area also improved significantly, indicating that the increase in production is not only due to expanding cultivated land, but also due to higher efficiency.</a:t>
            </a:r>
            <a:endParaRPr lang="en-US" sz="2000" dirty="0"/>
          </a:p>
        </p:txBody>
      </p:sp>
      <p:sp>
        <p:nvSpPr>
          <p:cNvPr id="13" name="Rectangle 12">
            <a:extLst>
              <a:ext uri="{FF2B5EF4-FFF2-40B4-BE49-F238E27FC236}">
                <a16:creationId xmlns:a16="http://schemas.microsoft.com/office/drawing/2014/main" id="{B1CD7823-7A73-9DC8-2B37-C74B2B3A101B}"/>
              </a:ext>
            </a:extLst>
          </p:cNvPr>
          <p:cNvSpPr/>
          <p:nvPr/>
        </p:nvSpPr>
        <p:spPr>
          <a:xfrm>
            <a:off x="12768146" y="7750098"/>
            <a:ext cx="1761893" cy="401443"/>
          </a:xfrm>
          <a:prstGeom prst="rect">
            <a:avLst/>
          </a:prstGeom>
          <a:solidFill>
            <a:srgbClr val="11283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716399"/>
            <a:ext cx="11484650" cy="704017"/>
          </a:xfrm>
          <a:prstGeom prst="rect">
            <a:avLst/>
          </a:prstGeom>
          <a:noFill/>
          <a:ln/>
        </p:spPr>
        <p:txBody>
          <a:bodyPr wrap="none" lIns="0" tIns="0" rIns="0" bIns="0" rtlCol="0" anchor="t"/>
          <a:lstStyle/>
          <a:p>
            <a:pPr marL="0" indent="0">
              <a:lnSpc>
                <a:spcPts val="5500"/>
              </a:lnSpc>
              <a:buNone/>
            </a:pPr>
            <a:r>
              <a:rPr lang="en-US" sz="4400" b="1" dirty="0">
                <a:solidFill>
                  <a:srgbClr val="FFFFFF"/>
                </a:solidFill>
                <a:latin typeface="Arial" panose="020B0604020202020204" pitchFamily="34" charset="0"/>
                <a:ea typeface="Unbounded" pitchFamily="34" charset="-122"/>
                <a:cs typeface="Arial" panose="020B0604020202020204" pitchFamily="34" charset="0"/>
              </a:rPr>
              <a:t>Regional Variations in Major Crops</a:t>
            </a:r>
            <a:endParaRPr lang="en-US" sz="4400" b="1" dirty="0">
              <a:latin typeface="Arial" panose="020B0604020202020204" pitchFamily="34" charset="0"/>
              <a:cs typeface="Arial" panose="020B0604020202020204" pitchFamily="34" charset="0"/>
            </a:endParaRPr>
          </a:p>
        </p:txBody>
      </p:sp>
      <p:pic>
        <p:nvPicPr>
          <p:cNvPr id="3" name="Image 0" descr="preencoded.png"/>
          <p:cNvPicPr>
            <a:picLocks noChangeAspect="1"/>
          </p:cNvPicPr>
          <p:nvPr/>
        </p:nvPicPr>
        <p:blipFill>
          <a:blip r:embed="rId3"/>
          <a:stretch>
            <a:fillRect/>
          </a:stretch>
        </p:blipFill>
        <p:spPr>
          <a:xfrm>
            <a:off x="837724" y="1899166"/>
            <a:ext cx="4078962" cy="2520910"/>
          </a:xfrm>
          <a:prstGeom prst="rect">
            <a:avLst/>
          </a:prstGeom>
        </p:spPr>
      </p:pic>
      <p:sp>
        <p:nvSpPr>
          <p:cNvPr id="4" name="Text 1"/>
          <p:cNvSpPr/>
          <p:nvPr/>
        </p:nvSpPr>
        <p:spPr>
          <a:xfrm>
            <a:off x="837724" y="4719280"/>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Northern Plains</a:t>
            </a:r>
            <a:endParaRPr lang="en-US" sz="2200" dirty="0"/>
          </a:p>
        </p:txBody>
      </p:sp>
      <p:sp>
        <p:nvSpPr>
          <p:cNvPr id="5" name="Text 2"/>
          <p:cNvSpPr/>
          <p:nvPr/>
        </p:nvSpPr>
        <p:spPr>
          <a:xfrm>
            <a:off x="837724" y="5214818"/>
            <a:ext cx="4078962" cy="1532096"/>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The Northern Plains, dominated by wheat, rice, and pulses, are known for their fertile soil and abundant water resources.</a:t>
            </a:r>
            <a:endParaRPr lang="en-US" sz="1850" dirty="0"/>
          </a:p>
        </p:txBody>
      </p:sp>
      <p:pic>
        <p:nvPicPr>
          <p:cNvPr id="6" name="Image 1" descr="preencoded.png"/>
          <p:cNvPicPr>
            <a:picLocks noChangeAspect="1"/>
          </p:cNvPicPr>
          <p:nvPr/>
        </p:nvPicPr>
        <p:blipFill>
          <a:blip r:embed="rId4"/>
          <a:stretch>
            <a:fillRect/>
          </a:stretch>
        </p:blipFill>
        <p:spPr>
          <a:xfrm>
            <a:off x="5275659" y="1899166"/>
            <a:ext cx="4078962" cy="2520910"/>
          </a:xfrm>
          <a:prstGeom prst="rect">
            <a:avLst/>
          </a:prstGeom>
        </p:spPr>
      </p:pic>
      <p:sp>
        <p:nvSpPr>
          <p:cNvPr id="7" name="Text 3"/>
          <p:cNvSpPr/>
          <p:nvPr/>
        </p:nvSpPr>
        <p:spPr>
          <a:xfrm>
            <a:off x="5275659" y="4719280"/>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Eastern India</a:t>
            </a:r>
            <a:endParaRPr lang="en-US" sz="2200" dirty="0"/>
          </a:p>
        </p:txBody>
      </p:sp>
      <p:sp>
        <p:nvSpPr>
          <p:cNvPr id="8" name="Text 4"/>
          <p:cNvSpPr/>
          <p:nvPr/>
        </p:nvSpPr>
        <p:spPr>
          <a:xfrm>
            <a:off x="5275659" y="5214818"/>
            <a:ext cx="4078962" cy="1915120"/>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Eastern India, characterized by rice cultivation, is a major rice producer, with its favorable climate and extensive deltaic regions supporting large-scale rice production.</a:t>
            </a:r>
            <a:endParaRPr lang="en-US" sz="1850" dirty="0"/>
          </a:p>
        </p:txBody>
      </p:sp>
      <p:pic>
        <p:nvPicPr>
          <p:cNvPr id="9" name="Image 2" descr="preencoded.png"/>
          <p:cNvPicPr>
            <a:picLocks noChangeAspect="1"/>
          </p:cNvPicPr>
          <p:nvPr/>
        </p:nvPicPr>
        <p:blipFill>
          <a:blip r:embed="rId5"/>
          <a:stretch>
            <a:fillRect/>
          </a:stretch>
        </p:blipFill>
        <p:spPr>
          <a:xfrm>
            <a:off x="9713595" y="1899166"/>
            <a:ext cx="4079081" cy="2521029"/>
          </a:xfrm>
          <a:prstGeom prst="rect">
            <a:avLst/>
          </a:prstGeom>
        </p:spPr>
      </p:pic>
      <p:sp>
        <p:nvSpPr>
          <p:cNvPr id="10" name="Text 5"/>
          <p:cNvSpPr/>
          <p:nvPr/>
        </p:nvSpPr>
        <p:spPr>
          <a:xfrm>
            <a:off x="9713595" y="4719399"/>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Southern India</a:t>
            </a:r>
            <a:endParaRPr lang="en-US" sz="2200" dirty="0"/>
          </a:p>
        </p:txBody>
      </p:sp>
      <p:sp>
        <p:nvSpPr>
          <p:cNvPr id="11" name="Text 6"/>
          <p:cNvSpPr/>
          <p:nvPr/>
        </p:nvSpPr>
        <p:spPr>
          <a:xfrm>
            <a:off x="9713595" y="5214938"/>
            <a:ext cx="4079081" cy="2298144"/>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Southern India, diverse in its crop mix, produces various crops, including rice, pulses, oilseeds, and cotton. The region's unique climate and soil conditions support a variety of agricultural practices.</a:t>
            </a:r>
            <a:endParaRPr lang="en-US" sz="1850" dirty="0"/>
          </a:p>
        </p:txBody>
      </p:sp>
      <p:sp>
        <p:nvSpPr>
          <p:cNvPr id="12" name="Rectangle 11">
            <a:extLst>
              <a:ext uri="{FF2B5EF4-FFF2-40B4-BE49-F238E27FC236}">
                <a16:creationId xmlns:a16="http://schemas.microsoft.com/office/drawing/2014/main" id="{DA75D91E-B1AF-B16A-19EC-37A2DEF8BD0C}"/>
              </a:ext>
            </a:extLst>
          </p:cNvPr>
          <p:cNvSpPr/>
          <p:nvPr/>
        </p:nvSpPr>
        <p:spPr>
          <a:xfrm>
            <a:off x="12768146" y="7740573"/>
            <a:ext cx="1761893" cy="401443"/>
          </a:xfrm>
          <a:prstGeom prst="rect">
            <a:avLst/>
          </a:prstGeom>
          <a:solidFill>
            <a:srgbClr val="11283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953FF5-2ABC-7CE5-460F-1C9A236D77F8}"/>
              </a:ext>
            </a:extLst>
          </p:cNvPr>
          <p:cNvSpPr/>
          <p:nvPr/>
        </p:nvSpPr>
        <p:spPr>
          <a:xfrm>
            <a:off x="12768146" y="7751819"/>
            <a:ext cx="1761893" cy="401443"/>
          </a:xfrm>
          <a:prstGeom prst="rect">
            <a:avLst/>
          </a:prstGeom>
          <a:solidFill>
            <a:srgbClr val="11283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9BF957AC-918D-FF41-C13A-3BDA82B50C00}"/>
              </a:ext>
            </a:extLst>
          </p:cNvPr>
          <p:cNvPicPr>
            <a:picLocks noChangeAspect="1"/>
          </p:cNvPicPr>
          <p:nvPr/>
        </p:nvPicPr>
        <p:blipFill>
          <a:blip r:embed="rId2"/>
          <a:srcRect l="1646" t="5671" b="4051"/>
          <a:stretch/>
        </p:blipFill>
        <p:spPr>
          <a:xfrm>
            <a:off x="409575" y="1009649"/>
            <a:ext cx="13687426" cy="6886575"/>
          </a:xfrm>
          <a:prstGeom prst="rect">
            <a:avLst/>
          </a:prstGeom>
        </p:spPr>
      </p:pic>
      <p:sp>
        <p:nvSpPr>
          <p:cNvPr id="5" name="TextBox 4">
            <a:extLst>
              <a:ext uri="{FF2B5EF4-FFF2-40B4-BE49-F238E27FC236}">
                <a16:creationId xmlns:a16="http://schemas.microsoft.com/office/drawing/2014/main" id="{0654830A-FF29-8067-4389-EED844A755ED}"/>
              </a:ext>
            </a:extLst>
          </p:cNvPr>
          <p:cNvSpPr txBox="1"/>
          <p:nvPr/>
        </p:nvSpPr>
        <p:spPr>
          <a:xfrm>
            <a:off x="4705349" y="190364"/>
            <a:ext cx="6886575" cy="707886"/>
          </a:xfrm>
          <a:prstGeom prst="rect">
            <a:avLst/>
          </a:prstGeom>
          <a:noFill/>
        </p:spPr>
        <p:txBody>
          <a:bodyPr wrap="square" rtlCol="0">
            <a:spAutoFit/>
          </a:bodyPr>
          <a:lstStyle/>
          <a:p>
            <a:r>
              <a:rPr lang="en-IN" sz="4000" dirty="0">
                <a:solidFill>
                  <a:schemeClr val="bg1"/>
                </a:solidFill>
                <a:latin typeface="Arial" panose="020B0604020202020204" pitchFamily="34" charset="0"/>
                <a:cs typeface="Arial" panose="020B0604020202020204" pitchFamily="34" charset="0"/>
              </a:rPr>
              <a:t>Dashboard Preview</a:t>
            </a:r>
          </a:p>
        </p:txBody>
      </p:sp>
    </p:spTree>
    <p:extLst>
      <p:ext uri="{BB962C8B-B14F-4D97-AF65-F5344CB8AC3E}">
        <p14:creationId xmlns:p14="http://schemas.microsoft.com/office/powerpoint/2010/main" val="2219133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923449" y="931664"/>
            <a:ext cx="7468553" cy="1408033"/>
          </a:xfrm>
          <a:prstGeom prst="rect">
            <a:avLst/>
          </a:prstGeom>
          <a:noFill/>
          <a:ln/>
        </p:spPr>
        <p:txBody>
          <a:bodyPr wrap="square" lIns="0" tIns="0" rIns="0" bIns="0" rtlCol="0" anchor="t"/>
          <a:lstStyle/>
          <a:p>
            <a:pPr marL="0" indent="0">
              <a:lnSpc>
                <a:spcPts val="5500"/>
              </a:lnSpc>
              <a:buNone/>
            </a:pPr>
            <a:r>
              <a:rPr lang="en-US" sz="4400" b="1" dirty="0">
                <a:solidFill>
                  <a:srgbClr val="FFFFFF"/>
                </a:solidFill>
                <a:latin typeface="Arial" panose="020B0604020202020204" pitchFamily="34" charset="0"/>
                <a:ea typeface="Unbounded" pitchFamily="34" charset="-122"/>
                <a:cs typeface="Arial" panose="020B0604020202020204" pitchFamily="34" charset="0"/>
              </a:rPr>
              <a:t>Conclusion and Key Takeaways</a:t>
            </a:r>
            <a:endParaRPr lang="en-US" sz="4400"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D4A69D38-03EC-4D7B-452B-0D4153002822}"/>
              </a:ext>
            </a:extLst>
          </p:cNvPr>
          <p:cNvSpPr txBox="1"/>
          <p:nvPr/>
        </p:nvSpPr>
        <p:spPr>
          <a:xfrm>
            <a:off x="226143" y="2367373"/>
            <a:ext cx="8740876" cy="363176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en-US" sz="2300" b="1" dirty="0">
                <a:solidFill>
                  <a:schemeClr val="bg1">
                    <a:lumMod val="95000"/>
                  </a:schemeClr>
                </a:solidFill>
                <a:latin typeface="Arial" panose="020B0604020202020204" pitchFamily="34" charset="0"/>
              </a:rPr>
              <a:t>1.</a:t>
            </a:r>
            <a:r>
              <a:rPr kumimoji="0" lang="en-US" altLang="en-US" sz="2300" b="1" i="0" u="none" strike="noStrike" cap="none" normalizeH="0" baseline="0" dirty="0">
                <a:ln>
                  <a:noFill/>
                </a:ln>
                <a:solidFill>
                  <a:schemeClr val="bg1">
                    <a:lumMod val="95000"/>
                  </a:schemeClr>
                </a:solidFill>
                <a:effectLst/>
                <a:latin typeface="Arial" panose="020B0604020202020204" pitchFamily="34" charset="0"/>
              </a:rPr>
              <a:t>Total Area and Yield</a:t>
            </a:r>
            <a:r>
              <a:rPr kumimoji="0" lang="en-US" altLang="en-US" sz="2300" b="0" i="0" u="none" strike="noStrike" cap="none" normalizeH="0" baseline="0" dirty="0">
                <a:ln>
                  <a:noFill/>
                </a:ln>
                <a:solidFill>
                  <a:schemeClr val="bg1">
                    <a:lumMod val="95000"/>
                  </a:schemeClr>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300" b="0" i="0" u="none" strike="noStrike" cap="none" normalizeH="0" baseline="0" dirty="0">
                <a:ln>
                  <a:noFill/>
                </a:ln>
                <a:solidFill>
                  <a:schemeClr val="bg1">
                    <a:lumMod val="95000"/>
                  </a:schemeClr>
                </a:solidFill>
                <a:effectLst/>
                <a:latin typeface="Arial" panose="020B0604020202020204" pitchFamily="34" charset="0"/>
              </a:rPr>
              <a:t>The total cultivated area is 4.03 billion hectares, with an average normalized yield of 0.001806.</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300" b="0" i="0" u="none" strike="noStrike" cap="none" normalizeH="0" baseline="0" dirty="0">
                <a:ln>
                  <a:noFill/>
                </a:ln>
                <a:solidFill>
                  <a:schemeClr val="bg1">
                    <a:lumMod val="95000"/>
                  </a:schemeClr>
                </a:solidFill>
                <a:effectLst/>
                <a:latin typeface="Arial" panose="020B0604020202020204" pitchFamily="34" charset="0"/>
              </a:rPr>
              <a:t>The sample size for the data analysis is 345,374.</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300" b="1" i="0" u="none" strike="noStrike" cap="none" normalizeH="0" baseline="0" dirty="0">
                <a:ln>
                  <a:noFill/>
                </a:ln>
                <a:solidFill>
                  <a:schemeClr val="bg1">
                    <a:lumMod val="95000"/>
                  </a:schemeClr>
                </a:solidFill>
                <a:effectLst/>
                <a:latin typeface="Arial" panose="020B0604020202020204" pitchFamily="34" charset="0"/>
              </a:rPr>
              <a:t>Top Crops by Yield</a:t>
            </a:r>
            <a:r>
              <a:rPr kumimoji="0" lang="en-US" altLang="en-US" sz="2300" b="0" i="0" u="none" strike="noStrike" cap="none" normalizeH="0" baseline="0" dirty="0">
                <a:ln>
                  <a:noFill/>
                </a:ln>
                <a:solidFill>
                  <a:schemeClr val="bg1">
                    <a:lumMod val="95000"/>
                  </a:schemeClr>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300" b="0" i="0" u="none" strike="noStrike" cap="none" normalizeH="0" baseline="0" dirty="0">
                <a:ln>
                  <a:noFill/>
                </a:ln>
                <a:solidFill>
                  <a:schemeClr val="bg1">
                    <a:lumMod val="95000"/>
                  </a:schemeClr>
                </a:solidFill>
                <a:effectLst/>
                <a:latin typeface="Arial" panose="020B0604020202020204" pitchFamily="34" charset="0"/>
              </a:rPr>
              <a:t>Coconut shows the highest yield among the top 5 crops (Coconut, Sugarcane, Banana, Onion, Tapioca).</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300" b="1" i="0" u="none" strike="noStrike" cap="none" normalizeH="0" baseline="0" dirty="0">
                <a:ln>
                  <a:noFill/>
                </a:ln>
                <a:solidFill>
                  <a:schemeClr val="bg1">
                    <a:lumMod val="95000"/>
                  </a:schemeClr>
                </a:solidFill>
                <a:effectLst/>
                <a:latin typeface="Arial" panose="020B0604020202020204" pitchFamily="34" charset="0"/>
              </a:rPr>
              <a:t>Top Crops by Area Coverage</a:t>
            </a:r>
            <a:r>
              <a:rPr kumimoji="0" lang="en-US" altLang="en-US" sz="2300" b="0" i="0" u="none" strike="noStrike" cap="none" normalizeH="0" baseline="0" dirty="0">
                <a:ln>
                  <a:noFill/>
                </a:ln>
                <a:solidFill>
                  <a:schemeClr val="bg1">
                    <a:lumMod val="95000"/>
                  </a:schemeClr>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300" b="0" i="0" u="none" strike="noStrike" cap="none" normalizeH="0" baseline="0" dirty="0">
                <a:ln>
                  <a:noFill/>
                </a:ln>
                <a:solidFill>
                  <a:schemeClr val="bg1">
                    <a:lumMod val="95000"/>
                  </a:schemeClr>
                </a:solidFill>
                <a:effectLst/>
                <a:latin typeface="Arial" panose="020B0604020202020204" pitchFamily="34" charset="0"/>
              </a:rPr>
              <a:t>Rice, Wheat, Bajra, Soybean, and Cotton dominate in terms of area coverage.</a:t>
            </a:r>
          </a:p>
        </p:txBody>
      </p:sp>
      <p:sp>
        <p:nvSpPr>
          <p:cNvPr id="8" name="TextBox 7">
            <a:extLst>
              <a:ext uri="{FF2B5EF4-FFF2-40B4-BE49-F238E27FC236}">
                <a16:creationId xmlns:a16="http://schemas.microsoft.com/office/drawing/2014/main" id="{75B6B8C7-094E-53F8-7C8B-62875A41C996}"/>
              </a:ext>
            </a:extLst>
          </p:cNvPr>
          <p:cNvSpPr txBox="1"/>
          <p:nvPr/>
        </p:nvSpPr>
        <p:spPr>
          <a:xfrm>
            <a:off x="226142" y="5987483"/>
            <a:ext cx="8445909" cy="150810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300" b="1" i="0" u="none" strike="noStrike" cap="none" normalizeH="0" baseline="0" dirty="0">
                <a:ln>
                  <a:noFill/>
                </a:ln>
                <a:solidFill>
                  <a:schemeClr val="bg1">
                    <a:lumMod val="95000"/>
                  </a:schemeClr>
                </a:solidFill>
                <a:effectLst/>
                <a:latin typeface="Arial" panose="020B0604020202020204" pitchFamily="34" charset="0"/>
              </a:rPr>
              <a:t>Trends in Crop Production</a:t>
            </a:r>
            <a:r>
              <a:rPr kumimoji="0" lang="en-US" altLang="en-US" sz="2300" b="0" i="0" u="none" strike="noStrike" cap="none" normalizeH="0" baseline="0" dirty="0">
                <a:ln>
                  <a:noFill/>
                </a:ln>
                <a:solidFill>
                  <a:schemeClr val="bg1">
                    <a:lumMod val="95000"/>
                  </a:schemeClr>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300" b="0" i="0" u="none" strike="noStrike" cap="none" normalizeH="0" baseline="0" dirty="0">
                <a:ln>
                  <a:noFill/>
                </a:ln>
                <a:solidFill>
                  <a:schemeClr val="bg1">
                    <a:lumMod val="95000"/>
                  </a:schemeClr>
                </a:solidFill>
                <a:effectLst/>
                <a:latin typeface="Arial" panose="020B0604020202020204" pitchFamily="34" charset="0"/>
              </a:rPr>
              <a:t>Major crops, such as Maize, Rice, and Urad, show a steady production trend over the years, with Rice having the most significant contribution.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958B262-43F4-4453-E551-4F93D7930066}"/>
              </a:ext>
            </a:extLst>
          </p:cNvPr>
          <p:cNvSpPr/>
          <p:nvPr/>
        </p:nvSpPr>
        <p:spPr>
          <a:xfrm>
            <a:off x="12768146" y="7750098"/>
            <a:ext cx="1761893" cy="401443"/>
          </a:xfrm>
          <a:prstGeom prst="rect">
            <a:avLst/>
          </a:prstGeom>
          <a:solidFill>
            <a:srgbClr val="11283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D4543AFC-36FB-7B06-2CB8-92ABF23F0984}"/>
              </a:ext>
            </a:extLst>
          </p:cNvPr>
          <p:cNvSpPr>
            <a:spLocks noChangeArrowheads="1"/>
          </p:cNvSpPr>
          <p:nvPr/>
        </p:nvSpPr>
        <p:spPr bwMode="auto">
          <a:xfrm>
            <a:off x="344129" y="397211"/>
            <a:ext cx="13735665" cy="3985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2300" b="1" i="0" u="none" strike="noStrike" cap="none" normalizeH="0" baseline="0" dirty="0">
                <a:ln>
                  <a:noFill/>
                </a:ln>
                <a:solidFill>
                  <a:schemeClr val="bg1">
                    <a:lumMod val="95000"/>
                  </a:schemeClr>
                </a:solidFill>
                <a:effectLst/>
                <a:latin typeface="Arial" panose="020B0604020202020204" pitchFamily="34" charset="0"/>
              </a:rPr>
              <a:t>Seasonal Contribution</a:t>
            </a:r>
            <a:r>
              <a:rPr kumimoji="0" lang="en-US" altLang="en-US" sz="2300" b="0" i="0" u="none" strike="noStrike" cap="none" normalizeH="0" baseline="0" dirty="0">
                <a:ln>
                  <a:noFill/>
                </a:ln>
                <a:solidFill>
                  <a:schemeClr val="bg1">
                    <a:lumMod val="95000"/>
                  </a:schemeClr>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300" b="0" i="0" u="none" strike="noStrike" cap="none" normalizeH="0" baseline="0" dirty="0">
                <a:ln>
                  <a:noFill/>
                </a:ln>
                <a:solidFill>
                  <a:schemeClr val="bg1">
                    <a:lumMod val="95000"/>
                  </a:schemeClr>
                </a:solidFill>
                <a:effectLst/>
                <a:latin typeface="Arial" panose="020B0604020202020204" pitchFamily="34" charset="0"/>
              </a:rPr>
              <a:t>Andhra Pradesh has the highest seasonal production, with contributions primarily from the Kharif and Rabi seasons.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300" b="0" i="0" u="none" strike="noStrike" cap="none" normalizeH="0" baseline="0" dirty="0">
                <a:ln>
                  <a:noFill/>
                </a:ln>
                <a:solidFill>
                  <a:schemeClr val="bg1">
                    <a:lumMod val="95000"/>
                  </a:schemeClr>
                </a:solidFill>
                <a:effectLst/>
                <a:latin typeface="Arial" panose="020B0604020202020204" pitchFamily="34" charset="0"/>
              </a:rPr>
              <a:t>Other states like Karnataka, Kerala, Tamil Nadu, and Puducherry have varied seasonal contributions.</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2300" b="1" i="0" u="none" strike="noStrike" cap="none" normalizeH="0" baseline="0" dirty="0">
                <a:ln>
                  <a:noFill/>
                </a:ln>
                <a:solidFill>
                  <a:schemeClr val="bg1">
                    <a:lumMod val="95000"/>
                  </a:schemeClr>
                </a:solidFill>
                <a:effectLst/>
                <a:latin typeface="Arial" panose="020B0604020202020204" pitchFamily="34" charset="0"/>
              </a:rPr>
              <a:t>District-wise Production in Kerala</a:t>
            </a:r>
            <a:r>
              <a:rPr kumimoji="0" lang="en-US" altLang="en-US" sz="2300" b="0" i="0" u="none" strike="noStrike" cap="none" normalizeH="0" baseline="0" dirty="0">
                <a:ln>
                  <a:noFill/>
                </a:ln>
                <a:solidFill>
                  <a:schemeClr val="bg1">
                    <a:lumMod val="95000"/>
                  </a:schemeClr>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300" b="0" i="0" u="none" strike="noStrike" cap="none" normalizeH="0" baseline="0" dirty="0">
                <a:ln>
                  <a:noFill/>
                </a:ln>
                <a:solidFill>
                  <a:schemeClr val="bg1">
                    <a:lumMod val="95000"/>
                  </a:schemeClr>
                </a:solidFill>
                <a:effectLst/>
                <a:latin typeface="Arial" panose="020B0604020202020204" pitchFamily="34" charset="0"/>
              </a:rPr>
              <a:t>Kasaragod leads in production, followed by Malappuram, Kozhikode, Palakkad, and Thiruvananthapuram.</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sz="2300" b="1" i="0" u="none" strike="noStrike" cap="none" normalizeH="0" baseline="0" dirty="0">
                <a:ln>
                  <a:noFill/>
                </a:ln>
                <a:solidFill>
                  <a:schemeClr val="bg1">
                    <a:lumMod val="95000"/>
                  </a:schemeClr>
                </a:solidFill>
                <a:effectLst/>
                <a:latin typeface="Arial" panose="020B0604020202020204" pitchFamily="34" charset="0"/>
              </a:rPr>
              <a:t>State-wise Total Production</a:t>
            </a:r>
            <a:r>
              <a:rPr kumimoji="0" lang="en-US" altLang="en-US" sz="2300" b="0" i="0" u="none" strike="noStrike" cap="none" normalizeH="0" baseline="0" dirty="0">
                <a:ln>
                  <a:noFill/>
                </a:ln>
                <a:solidFill>
                  <a:schemeClr val="bg1">
                    <a:lumMod val="95000"/>
                  </a:schemeClr>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300" b="0" i="0" u="none" strike="noStrike" cap="none" normalizeH="0" baseline="0" dirty="0">
                <a:ln>
                  <a:noFill/>
                </a:ln>
                <a:solidFill>
                  <a:schemeClr val="bg1">
                    <a:lumMod val="95000"/>
                  </a:schemeClr>
                </a:solidFill>
                <a:effectLst/>
                <a:latin typeface="Arial" panose="020B0604020202020204" pitchFamily="34" charset="0"/>
              </a:rPr>
              <a:t>States like Andhra Pradesh and Tamil Nadu have significantly higher production levels compared to others.</a:t>
            </a:r>
          </a:p>
        </p:txBody>
      </p:sp>
      <p:sp>
        <p:nvSpPr>
          <p:cNvPr id="3" name="Rectangle 2">
            <a:extLst>
              <a:ext uri="{FF2B5EF4-FFF2-40B4-BE49-F238E27FC236}">
                <a16:creationId xmlns:a16="http://schemas.microsoft.com/office/drawing/2014/main" id="{C9EA4EDA-E144-D7E7-E577-DF2F1E88D2C9}"/>
              </a:ext>
            </a:extLst>
          </p:cNvPr>
          <p:cNvSpPr>
            <a:spLocks noChangeArrowheads="1"/>
          </p:cNvSpPr>
          <p:nvPr/>
        </p:nvSpPr>
        <p:spPr bwMode="auto">
          <a:xfrm>
            <a:off x="0" y="0"/>
            <a:ext cx="146304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TextBox 5">
            <a:extLst>
              <a:ext uri="{FF2B5EF4-FFF2-40B4-BE49-F238E27FC236}">
                <a16:creationId xmlns:a16="http://schemas.microsoft.com/office/drawing/2014/main" id="{FAE7D5AA-9BC2-F0C6-81D6-8211FF1BC330}"/>
              </a:ext>
            </a:extLst>
          </p:cNvPr>
          <p:cNvSpPr txBox="1"/>
          <p:nvPr/>
        </p:nvSpPr>
        <p:spPr>
          <a:xfrm>
            <a:off x="484238" y="5321221"/>
            <a:ext cx="13310419" cy="1225079"/>
          </a:xfrm>
          <a:prstGeom prst="rect">
            <a:avLst/>
          </a:prstGeom>
          <a:noFill/>
        </p:spPr>
        <p:txBody>
          <a:bodyPr wrap="square">
            <a:spAutoFit/>
          </a:bodyPr>
          <a:lstStyle/>
          <a:p>
            <a:pPr>
              <a:lnSpc>
                <a:spcPts val="3000"/>
              </a:lnSpc>
            </a:pPr>
            <a:r>
              <a:rPr lang="en-US" sz="2400" dirty="0">
                <a:solidFill>
                  <a:schemeClr val="bg1">
                    <a:lumMod val="95000"/>
                  </a:schemeClr>
                </a:solidFill>
                <a:latin typeface="Cabin" pitchFamily="34" charset="0"/>
                <a:ea typeface="Cabin" pitchFamily="34" charset="-122"/>
                <a:cs typeface="Cabin" pitchFamily="34" charset="-120"/>
              </a:rPr>
              <a:t>The Indian agricultural sector has achieved remarkable progress, but challenges remain. The future of agriculture lies in fostering sustainable practices, supporting farmer livelihoods, and ensuring food security for a growing population.</a:t>
            </a:r>
            <a:endParaRPr kumimoji="0" lang="en-US" altLang="en-US" sz="2400" b="0" i="0" u="none" strike="noStrike" cap="none" normalizeH="0" baseline="0" dirty="0">
              <a:ln>
                <a:noFill/>
              </a:ln>
              <a:solidFill>
                <a:schemeClr val="bg1">
                  <a:lumMod val="95000"/>
                </a:schemeClr>
              </a:solidFill>
              <a:effectLst/>
              <a:latin typeface="Arial" panose="020B0604020202020204" pitchFamily="34" charset="0"/>
            </a:endParaRPr>
          </a:p>
        </p:txBody>
      </p:sp>
    </p:spTree>
    <p:extLst>
      <p:ext uri="{BB962C8B-B14F-4D97-AF65-F5344CB8AC3E}">
        <p14:creationId xmlns:p14="http://schemas.microsoft.com/office/powerpoint/2010/main" val="39174703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815</TotalTime>
  <Words>855</Words>
  <Application>Microsoft Office PowerPoint</Application>
  <PresentationFormat>Custom</PresentationFormat>
  <Paragraphs>97</Paragraphs>
  <Slides>12</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Cabin</vt:lpstr>
      <vt:lpstr>Algerian</vt:lpstr>
      <vt:lpstr>Unbounded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SREE LAKSHMI P G</cp:lastModifiedBy>
  <cp:revision>3</cp:revision>
  <dcterms:created xsi:type="dcterms:W3CDTF">2024-12-18T08:56:43Z</dcterms:created>
  <dcterms:modified xsi:type="dcterms:W3CDTF">2024-12-30T06:06:01Z</dcterms:modified>
</cp:coreProperties>
</file>